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9601200" cy="12801600" type="A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3515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039" autoAdjust="0"/>
    <p:restoredTop sz="94660"/>
  </p:normalViewPr>
  <p:slideViewPr>
    <p:cSldViewPr snapToGrid="0">
      <p:cViewPr varScale="1">
        <p:scale>
          <a:sx n="34" d="100"/>
          <a:sy n="34" d="100"/>
        </p:scale>
        <p:origin x="2352" y="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0090" y="2095078"/>
            <a:ext cx="8161020" cy="4456853"/>
          </a:xfrm>
        </p:spPr>
        <p:txBody>
          <a:bodyPr anchor="b"/>
          <a:lstStyle>
            <a:lvl1pPr algn="ctr">
              <a:defRPr sz="63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00150" y="6723804"/>
            <a:ext cx="7200900" cy="3090756"/>
          </a:xfrm>
        </p:spPr>
        <p:txBody>
          <a:bodyPr/>
          <a:lstStyle>
            <a:lvl1pPr marL="0" indent="0" algn="ctr">
              <a:buNone/>
              <a:defRPr sz="2520"/>
            </a:lvl1pPr>
            <a:lvl2pPr marL="480060" indent="0" algn="ctr">
              <a:buNone/>
              <a:defRPr sz="2100"/>
            </a:lvl2pPr>
            <a:lvl3pPr marL="960120" indent="0" algn="ctr">
              <a:buNone/>
              <a:defRPr sz="1890"/>
            </a:lvl3pPr>
            <a:lvl4pPr marL="1440180" indent="0" algn="ctr">
              <a:buNone/>
              <a:defRPr sz="1680"/>
            </a:lvl4pPr>
            <a:lvl5pPr marL="1920240" indent="0" algn="ctr">
              <a:buNone/>
              <a:defRPr sz="1680"/>
            </a:lvl5pPr>
            <a:lvl6pPr marL="2400300" indent="0" algn="ctr">
              <a:buNone/>
              <a:defRPr sz="1680"/>
            </a:lvl6pPr>
            <a:lvl7pPr marL="2880360" indent="0" algn="ctr">
              <a:buNone/>
              <a:defRPr sz="1680"/>
            </a:lvl7pPr>
            <a:lvl8pPr marL="3360420" indent="0" algn="ctr">
              <a:buNone/>
              <a:defRPr sz="1680"/>
            </a:lvl8pPr>
            <a:lvl9pPr marL="3840480" indent="0" algn="ctr">
              <a:buNone/>
              <a:defRPr sz="168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74C70-F53C-4353-B0A1-EEC7A152D894}" type="datetimeFigureOut">
              <a:rPr lang="pt-BR" smtClean="0"/>
              <a:t>31/10/2018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3D9E6-FBDD-4CEB-842C-C6FB15A58C3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483729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74C70-F53C-4353-B0A1-EEC7A152D894}" type="datetimeFigureOut">
              <a:rPr lang="pt-BR" smtClean="0"/>
              <a:t>31/10/2018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3D9E6-FBDD-4CEB-842C-C6FB15A58C3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622414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0859" y="681567"/>
            <a:ext cx="2070259" cy="10848764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60083" y="681567"/>
            <a:ext cx="6090761" cy="10848764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74C70-F53C-4353-B0A1-EEC7A152D894}" type="datetimeFigureOut">
              <a:rPr lang="pt-BR" smtClean="0"/>
              <a:t>31/10/2018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3D9E6-FBDD-4CEB-842C-C6FB15A58C3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939409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74C70-F53C-4353-B0A1-EEC7A152D894}" type="datetimeFigureOut">
              <a:rPr lang="pt-BR" smtClean="0"/>
              <a:t>31/10/2018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3D9E6-FBDD-4CEB-842C-C6FB15A58C3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027212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5082" y="3191514"/>
            <a:ext cx="8281035" cy="5325109"/>
          </a:xfrm>
        </p:spPr>
        <p:txBody>
          <a:bodyPr anchor="b"/>
          <a:lstStyle>
            <a:lvl1pPr>
              <a:defRPr sz="63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5082" y="8567000"/>
            <a:ext cx="8281035" cy="2800349"/>
          </a:xfrm>
        </p:spPr>
        <p:txBody>
          <a:bodyPr/>
          <a:lstStyle>
            <a:lvl1pPr marL="0" indent="0">
              <a:buNone/>
              <a:defRPr sz="2520">
                <a:solidFill>
                  <a:schemeClr val="tx1"/>
                </a:solidFill>
              </a:defRPr>
            </a:lvl1pPr>
            <a:lvl2pPr marL="48006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960120" indent="0">
              <a:buNone/>
              <a:defRPr sz="1890">
                <a:solidFill>
                  <a:schemeClr val="tx1">
                    <a:tint val="75000"/>
                  </a:schemeClr>
                </a:solidFill>
              </a:defRPr>
            </a:lvl3pPr>
            <a:lvl4pPr marL="144018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4pPr>
            <a:lvl5pPr marL="192024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5pPr>
            <a:lvl6pPr marL="240030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6pPr>
            <a:lvl7pPr marL="288036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7pPr>
            <a:lvl8pPr marL="336042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8pPr>
            <a:lvl9pPr marL="384048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74C70-F53C-4353-B0A1-EEC7A152D894}" type="datetimeFigureOut">
              <a:rPr lang="pt-BR" smtClean="0"/>
              <a:t>31/10/2018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3D9E6-FBDD-4CEB-842C-C6FB15A58C3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871450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60083" y="3407833"/>
            <a:ext cx="4080510" cy="812249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60608" y="3407833"/>
            <a:ext cx="4080510" cy="812249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74C70-F53C-4353-B0A1-EEC7A152D894}" type="datetimeFigureOut">
              <a:rPr lang="pt-BR" smtClean="0"/>
              <a:t>31/10/2018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3D9E6-FBDD-4CEB-842C-C6FB15A58C3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924760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681570"/>
            <a:ext cx="8281035" cy="2474384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1334" y="3138171"/>
            <a:ext cx="4061757" cy="1537969"/>
          </a:xfrm>
        </p:spPr>
        <p:txBody>
          <a:bodyPr anchor="b"/>
          <a:lstStyle>
            <a:lvl1pPr marL="0" indent="0">
              <a:buNone/>
              <a:defRPr sz="2520" b="1"/>
            </a:lvl1pPr>
            <a:lvl2pPr marL="480060" indent="0">
              <a:buNone/>
              <a:defRPr sz="2100" b="1"/>
            </a:lvl2pPr>
            <a:lvl3pPr marL="960120" indent="0">
              <a:buNone/>
              <a:defRPr sz="1890" b="1"/>
            </a:lvl3pPr>
            <a:lvl4pPr marL="1440180" indent="0">
              <a:buNone/>
              <a:defRPr sz="1680" b="1"/>
            </a:lvl4pPr>
            <a:lvl5pPr marL="1920240" indent="0">
              <a:buNone/>
              <a:defRPr sz="1680" b="1"/>
            </a:lvl5pPr>
            <a:lvl6pPr marL="2400300" indent="0">
              <a:buNone/>
              <a:defRPr sz="1680" b="1"/>
            </a:lvl6pPr>
            <a:lvl7pPr marL="2880360" indent="0">
              <a:buNone/>
              <a:defRPr sz="1680" b="1"/>
            </a:lvl7pPr>
            <a:lvl8pPr marL="3360420" indent="0">
              <a:buNone/>
              <a:defRPr sz="1680" b="1"/>
            </a:lvl8pPr>
            <a:lvl9pPr marL="3840480" indent="0">
              <a:buNone/>
              <a:defRPr sz="168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1334" y="4676140"/>
            <a:ext cx="4061757" cy="687789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60608" y="3138171"/>
            <a:ext cx="4081761" cy="1537969"/>
          </a:xfrm>
        </p:spPr>
        <p:txBody>
          <a:bodyPr anchor="b"/>
          <a:lstStyle>
            <a:lvl1pPr marL="0" indent="0">
              <a:buNone/>
              <a:defRPr sz="2520" b="1"/>
            </a:lvl1pPr>
            <a:lvl2pPr marL="480060" indent="0">
              <a:buNone/>
              <a:defRPr sz="2100" b="1"/>
            </a:lvl2pPr>
            <a:lvl3pPr marL="960120" indent="0">
              <a:buNone/>
              <a:defRPr sz="1890" b="1"/>
            </a:lvl3pPr>
            <a:lvl4pPr marL="1440180" indent="0">
              <a:buNone/>
              <a:defRPr sz="1680" b="1"/>
            </a:lvl4pPr>
            <a:lvl5pPr marL="1920240" indent="0">
              <a:buNone/>
              <a:defRPr sz="1680" b="1"/>
            </a:lvl5pPr>
            <a:lvl6pPr marL="2400300" indent="0">
              <a:buNone/>
              <a:defRPr sz="1680" b="1"/>
            </a:lvl6pPr>
            <a:lvl7pPr marL="2880360" indent="0">
              <a:buNone/>
              <a:defRPr sz="1680" b="1"/>
            </a:lvl7pPr>
            <a:lvl8pPr marL="3360420" indent="0">
              <a:buNone/>
              <a:defRPr sz="1680" b="1"/>
            </a:lvl8pPr>
            <a:lvl9pPr marL="3840480" indent="0">
              <a:buNone/>
              <a:defRPr sz="168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60608" y="4676140"/>
            <a:ext cx="4081761" cy="687789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74C70-F53C-4353-B0A1-EEC7A152D894}" type="datetimeFigureOut">
              <a:rPr lang="pt-BR" smtClean="0"/>
              <a:t>31/10/2018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3D9E6-FBDD-4CEB-842C-C6FB15A58C3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256722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74C70-F53C-4353-B0A1-EEC7A152D894}" type="datetimeFigureOut">
              <a:rPr lang="pt-BR" smtClean="0"/>
              <a:t>31/10/2018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3D9E6-FBDD-4CEB-842C-C6FB15A58C3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673372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74C70-F53C-4353-B0A1-EEC7A152D894}" type="datetimeFigureOut">
              <a:rPr lang="pt-BR" smtClean="0"/>
              <a:t>31/10/2018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3D9E6-FBDD-4CEB-842C-C6FB15A58C3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304596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853440"/>
            <a:ext cx="3096637" cy="2987040"/>
          </a:xfrm>
        </p:spPr>
        <p:txBody>
          <a:bodyPr anchor="b"/>
          <a:lstStyle>
            <a:lvl1pPr>
              <a:defRPr sz="336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81760" y="1843196"/>
            <a:ext cx="4860608" cy="9097433"/>
          </a:xfrm>
        </p:spPr>
        <p:txBody>
          <a:bodyPr/>
          <a:lstStyle>
            <a:lvl1pPr>
              <a:defRPr sz="3360"/>
            </a:lvl1pPr>
            <a:lvl2pPr>
              <a:defRPr sz="2940"/>
            </a:lvl2pPr>
            <a:lvl3pPr>
              <a:defRPr sz="252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1333" y="3840480"/>
            <a:ext cx="3096637" cy="7114964"/>
          </a:xfrm>
        </p:spPr>
        <p:txBody>
          <a:bodyPr/>
          <a:lstStyle>
            <a:lvl1pPr marL="0" indent="0">
              <a:buNone/>
              <a:defRPr sz="1680"/>
            </a:lvl1pPr>
            <a:lvl2pPr marL="480060" indent="0">
              <a:buNone/>
              <a:defRPr sz="1470"/>
            </a:lvl2pPr>
            <a:lvl3pPr marL="960120" indent="0">
              <a:buNone/>
              <a:defRPr sz="1260"/>
            </a:lvl3pPr>
            <a:lvl4pPr marL="1440180" indent="0">
              <a:buNone/>
              <a:defRPr sz="1050"/>
            </a:lvl4pPr>
            <a:lvl5pPr marL="1920240" indent="0">
              <a:buNone/>
              <a:defRPr sz="1050"/>
            </a:lvl5pPr>
            <a:lvl6pPr marL="2400300" indent="0">
              <a:buNone/>
              <a:defRPr sz="1050"/>
            </a:lvl6pPr>
            <a:lvl7pPr marL="2880360" indent="0">
              <a:buNone/>
              <a:defRPr sz="1050"/>
            </a:lvl7pPr>
            <a:lvl8pPr marL="3360420" indent="0">
              <a:buNone/>
              <a:defRPr sz="1050"/>
            </a:lvl8pPr>
            <a:lvl9pPr marL="3840480" indent="0">
              <a:buNone/>
              <a:defRPr sz="105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74C70-F53C-4353-B0A1-EEC7A152D894}" type="datetimeFigureOut">
              <a:rPr lang="pt-BR" smtClean="0"/>
              <a:t>31/10/2018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3D9E6-FBDD-4CEB-842C-C6FB15A58C3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708359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853440"/>
            <a:ext cx="3096637" cy="2987040"/>
          </a:xfrm>
        </p:spPr>
        <p:txBody>
          <a:bodyPr anchor="b"/>
          <a:lstStyle>
            <a:lvl1pPr>
              <a:defRPr sz="336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081760" y="1843196"/>
            <a:ext cx="4860608" cy="9097433"/>
          </a:xfrm>
        </p:spPr>
        <p:txBody>
          <a:bodyPr anchor="t"/>
          <a:lstStyle>
            <a:lvl1pPr marL="0" indent="0">
              <a:buNone/>
              <a:defRPr sz="3360"/>
            </a:lvl1pPr>
            <a:lvl2pPr marL="480060" indent="0">
              <a:buNone/>
              <a:defRPr sz="2940"/>
            </a:lvl2pPr>
            <a:lvl3pPr marL="960120" indent="0">
              <a:buNone/>
              <a:defRPr sz="2520"/>
            </a:lvl3pPr>
            <a:lvl4pPr marL="1440180" indent="0">
              <a:buNone/>
              <a:defRPr sz="2100"/>
            </a:lvl4pPr>
            <a:lvl5pPr marL="1920240" indent="0">
              <a:buNone/>
              <a:defRPr sz="2100"/>
            </a:lvl5pPr>
            <a:lvl6pPr marL="2400300" indent="0">
              <a:buNone/>
              <a:defRPr sz="2100"/>
            </a:lvl6pPr>
            <a:lvl7pPr marL="2880360" indent="0">
              <a:buNone/>
              <a:defRPr sz="2100"/>
            </a:lvl7pPr>
            <a:lvl8pPr marL="3360420" indent="0">
              <a:buNone/>
              <a:defRPr sz="2100"/>
            </a:lvl8pPr>
            <a:lvl9pPr marL="3840480" indent="0">
              <a:buNone/>
              <a:defRPr sz="21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1333" y="3840480"/>
            <a:ext cx="3096637" cy="7114964"/>
          </a:xfrm>
        </p:spPr>
        <p:txBody>
          <a:bodyPr/>
          <a:lstStyle>
            <a:lvl1pPr marL="0" indent="0">
              <a:buNone/>
              <a:defRPr sz="1680"/>
            </a:lvl1pPr>
            <a:lvl2pPr marL="480060" indent="0">
              <a:buNone/>
              <a:defRPr sz="1470"/>
            </a:lvl2pPr>
            <a:lvl3pPr marL="960120" indent="0">
              <a:buNone/>
              <a:defRPr sz="1260"/>
            </a:lvl3pPr>
            <a:lvl4pPr marL="1440180" indent="0">
              <a:buNone/>
              <a:defRPr sz="1050"/>
            </a:lvl4pPr>
            <a:lvl5pPr marL="1920240" indent="0">
              <a:buNone/>
              <a:defRPr sz="1050"/>
            </a:lvl5pPr>
            <a:lvl6pPr marL="2400300" indent="0">
              <a:buNone/>
              <a:defRPr sz="1050"/>
            </a:lvl6pPr>
            <a:lvl7pPr marL="2880360" indent="0">
              <a:buNone/>
              <a:defRPr sz="1050"/>
            </a:lvl7pPr>
            <a:lvl8pPr marL="3360420" indent="0">
              <a:buNone/>
              <a:defRPr sz="1050"/>
            </a:lvl8pPr>
            <a:lvl9pPr marL="3840480" indent="0">
              <a:buNone/>
              <a:defRPr sz="105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74C70-F53C-4353-B0A1-EEC7A152D894}" type="datetimeFigureOut">
              <a:rPr lang="pt-BR" smtClean="0"/>
              <a:t>31/10/2018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3D9E6-FBDD-4CEB-842C-C6FB15A58C3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615621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60083" y="681570"/>
            <a:ext cx="8281035" cy="247438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0083" y="3407833"/>
            <a:ext cx="8281035" cy="81224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60083" y="11865189"/>
            <a:ext cx="2160270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874C70-F53C-4353-B0A1-EEC7A152D894}" type="datetimeFigureOut">
              <a:rPr lang="pt-BR" smtClean="0"/>
              <a:t>31/10/2018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80398" y="11865189"/>
            <a:ext cx="3240405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80848" y="11865189"/>
            <a:ext cx="2160270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63D9E6-FBDD-4CEB-842C-C6FB15A58C3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861052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60120" rtl="0" eaLnBrk="1" latinLnBrk="0" hangingPunct="1">
        <a:lnSpc>
          <a:spcPct val="90000"/>
        </a:lnSpc>
        <a:spcBef>
          <a:spcPct val="0"/>
        </a:spcBef>
        <a:buNone/>
        <a:defRPr sz="462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40030" indent="-240030" algn="l" defTabSz="960120" rtl="0" eaLnBrk="1" latinLnBrk="0" hangingPunct="1">
        <a:lnSpc>
          <a:spcPct val="90000"/>
        </a:lnSpc>
        <a:spcBef>
          <a:spcPts val="1050"/>
        </a:spcBef>
        <a:buFont typeface="Arial" panose="020B0604020202020204" pitchFamily="34" charset="0"/>
        <a:buChar char="•"/>
        <a:defRPr sz="2940" kern="1200">
          <a:solidFill>
            <a:schemeClr val="tx1"/>
          </a:solidFill>
          <a:latin typeface="+mn-lt"/>
          <a:ea typeface="+mn-ea"/>
          <a:cs typeface="+mn-cs"/>
        </a:defRPr>
      </a:lvl1pPr>
      <a:lvl2pPr marL="72009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0015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68021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4pPr>
      <a:lvl5pPr marL="216027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5pPr>
      <a:lvl6pPr marL="264033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6pPr>
      <a:lvl7pPr marL="312039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7pPr>
      <a:lvl8pPr marL="360045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8pPr>
      <a:lvl9pPr marL="408051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1pPr>
      <a:lvl2pPr marL="48006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2pPr>
      <a:lvl3pPr marL="96012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3pPr>
      <a:lvl4pPr marL="144018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4pPr>
      <a:lvl5pPr marL="192024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5pPr>
      <a:lvl6pPr marL="240030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6pPr>
      <a:lvl7pPr marL="288036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7pPr>
      <a:lvl8pPr marL="336042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8pPr>
      <a:lvl9pPr marL="384048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Retângulo: Cantos Arredondados 34">
            <a:extLst>
              <a:ext uri="{FF2B5EF4-FFF2-40B4-BE49-F238E27FC236}">
                <a16:creationId xmlns:a16="http://schemas.microsoft.com/office/drawing/2014/main" id="{970980A8-9DCC-4CE5-A748-06CB923A6498}"/>
              </a:ext>
            </a:extLst>
          </p:cNvPr>
          <p:cNvSpPr/>
          <p:nvPr/>
        </p:nvSpPr>
        <p:spPr>
          <a:xfrm>
            <a:off x="155035" y="7063832"/>
            <a:ext cx="4490751" cy="2519856"/>
          </a:xfrm>
          <a:prstGeom prst="roundRect">
            <a:avLst>
              <a:gd name="adj" fmla="val 6232"/>
            </a:avLst>
          </a:prstGeom>
          <a:noFill/>
          <a:ln w="381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58"/>
          </a:p>
        </p:txBody>
      </p:sp>
      <p:sp>
        <p:nvSpPr>
          <p:cNvPr id="36" name="Retângulo: Cantos Arredondados 35">
            <a:extLst>
              <a:ext uri="{FF2B5EF4-FFF2-40B4-BE49-F238E27FC236}">
                <a16:creationId xmlns:a16="http://schemas.microsoft.com/office/drawing/2014/main" id="{25AE71C2-C10B-42C4-B78E-CFF1C7240A96}"/>
              </a:ext>
            </a:extLst>
          </p:cNvPr>
          <p:cNvSpPr/>
          <p:nvPr/>
        </p:nvSpPr>
        <p:spPr>
          <a:xfrm>
            <a:off x="466042" y="6889184"/>
            <a:ext cx="2457769" cy="353226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58"/>
          </a:p>
        </p:txBody>
      </p:sp>
      <p:cxnSp>
        <p:nvCxnSpPr>
          <p:cNvPr id="9" name="Conector reto 8">
            <a:extLst>
              <a:ext uri="{FF2B5EF4-FFF2-40B4-BE49-F238E27FC236}">
                <a16:creationId xmlns:a16="http://schemas.microsoft.com/office/drawing/2014/main" id="{4ABF10F5-4D50-4378-B730-5C614D674FB5}"/>
              </a:ext>
            </a:extLst>
          </p:cNvPr>
          <p:cNvCxnSpPr>
            <a:cxnSpLocks/>
          </p:cNvCxnSpPr>
          <p:nvPr/>
        </p:nvCxnSpPr>
        <p:spPr>
          <a:xfrm>
            <a:off x="3181350" y="12173233"/>
            <a:ext cx="6263829" cy="0"/>
          </a:xfrm>
          <a:prstGeom prst="line">
            <a:avLst/>
          </a:prstGeom>
          <a:ln cmpd="dbl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ector reto 9">
            <a:extLst>
              <a:ext uri="{FF2B5EF4-FFF2-40B4-BE49-F238E27FC236}">
                <a16:creationId xmlns:a16="http://schemas.microsoft.com/office/drawing/2014/main" id="{2270C0C8-7BAF-4E8B-AE2B-3AB88866C6C5}"/>
              </a:ext>
            </a:extLst>
          </p:cNvPr>
          <p:cNvCxnSpPr>
            <a:cxnSpLocks/>
          </p:cNvCxnSpPr>
          <p:nvPr/>
        </p:nvCxnSpPr>
        <p:spPr>
          <a:xfrm>
            <a:off x="3181350" y="12208576"/>
            <a:ext cx="6263829" cy="0"/>
          </a:xfrm>
          <a:prstGeom prst="line">
            <a:avLst/>
          </a:prstGeom>
          <a:ln cmpd="dbl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CaixaDeTexto 11">
            <a:extLst>
              <a:ext uri="{FF2B5EF4-FFF2-40B4-BE49-F238E27FC236}">
                <a16:creationId xmlns:a16="http://schemas.microsoft.com/office/drawing/2014/main" id="{E2CC32FA-6C92-4582-B348-40B497F4F6EE}"/>
              </a:ext>
            </a:extLst>
          </p:cNvPr>
          <p:cNvSpPr txBox="1"/>
          <p:nvPr/>
        </p:nvSpPr>
        <p:spPr>
          <a:xfrm>
            <a:off x="6990570" y="12266017"/>
            <a:ext cx="2454608" cy="2746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185" dirty="0">
                <a:solidFill>
                  <a:srgbClr val="43515A"/>
                </a:solidFill>
                <a:latin typeface="Impact" panose="020B0806030902050204" pitchFamily="34" charset="0"/>
              </a:rPr>
              <a:t>MOSTRA CIENTÍFICO CULTURAL – 2018</a:t>
            </a:r>
          </a:p>
        </p:txBody>
      </p:sp>
      <p:sp>
        <p:nvSpPr>
          <p:cNvPr id="14" name="Retângulo: Cantos Arredondados 13">
            <a:extLst>
              <a:ext uri="{FF2B5EF4-FFF2-40B4-BE49-F238E27FC236}">
                <a16:creationId xmlns:a16="http://schemas.microsoft.com/office/drawing/2014/main" id="{3E54B137-81A2-4247-B969-7A5EF196DB81}"/>
              </a:ext>
            </a:extLst>
          </p:cNvPr>
          <p:cNvSpPr/>
          <p:nvPr/>
        </p:nvSpPr>
        <p:spPr>
          <a:xfrm>
            <a:off x="155035" y="4544025"/>
            <a:ext cx="4490751" cy="2225747"/>
          </a:xfrm>
          <a:prstGeom prst="roundRect">
            <a:avLst>
              <a:gd name="adj" fmla="val 6232"/>
            </a:avLst>
          </a:prstGeom>
          <a:noFill/>
          <a:ln w="381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58"/>
          </a:p>
        </p:txBody>
      </p:sp>
      <p:sp>
        <p:nvSpPr>
          <p:cNvPr id="17" name="Text Box 1">
            <a:extLst>
              <a:ext uri="{FF2B5EF4-FFF2-40B4-BE49-F238E27FC236}">
                <a16:creationId xmlns:a16="http://schemas.microsoft.com/office/drawing/2014/main" id="{DDCFA757-8E54-438D-AF1C-8D0DE16A66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87793" y="3190279"/>
            <a:ext cx="7425615" cy="8491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27203" rIns="27203">
            <a:spAutoFit/>
          </a:bodyPr>
          <a:lstStyle>
            <a:lvl1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  <a:tab pos="11231563" algn="l"/>
                <a:tab pos="11680825" algn="l"/>
                <a:tab pos="12130088" algn="l"/>
                <a:tab pos="12579350" algn="l"/>
                <a:tab pos="13028613" algn="l"/>
                <a:tab pos="13477875" algn="l"/>
                <a:tab pos="13927138" algn="l"/>
                <a:tab pos="1437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  <a:tab pos="11231563" algn="l"/>
                <a:tab pos="11680825" algn="l"/>
                <a:tab pos="12130088" algn="l"/>
                <a:tab pos="12579350" algn="l"/>
                <a:tab pos="13028613" algn="l"/>
                <a:tab pos="13477875" algn="l"/>
                <a:tab pos="13927138" algn="l"/>
                <a:tab pos="1437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  <a:tab pos="11231563" algn="l"/>
                <a:tab pos="11680825" algn="l"/>
                <a:tab pos="12130088" algn="l"/>
                <a:tab pos="12579350" algn="l"/>
                <a:tab pos="13028613" algn="l"/>
                <a:tab pos="13477875" algn="l"/>
                <a:tab pos="13927138" algn="l"/>
                <a:tab pos="1437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  <a:tab pos="11231563" algn="l"/>
                <a:tab pos="11680825" algn="l"/>
                <a:tab pos="12130088" algn="l"/>
                <a:tab pos="12579350" algn="l"/>
                <a:tab pos="13028613" algn="l"/>
                <a:tab pos="13477875" algn="l"/>
                <a:tab pos="13927138" algn="l"/>
                <a:tab pos="1437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  <a:tab pos="11231563" algn="l"/>
                <a:tab pos="11680825" algn="l"/>
                <a:tab pos="12130088" algn="l"/>
                <a:tab pos="12579350" algn="l"/>
                <a:tab pos="13028613" algn="l"/>
                <a:tab pos="13477875" algn="l"/>
                <a:tab pos="13927138" algn="l"/>
                <a:tab pos="1437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  <a:tab pos="11231563" algn="l"/>
                <a:tab pos="11680825" algn="l"/>
                <a:tab pos="12130088" algn="l"/>
                <a:tab pos="12579350" algn="l"/>
                <a:tab pos="13028613" algn="l"/>
                <a:tab pos="13477875" algn="l"/>
                <a:tab pos="13927138" algn="l"/>
                <a:tab pos="1437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  <a:tab pos="11231563" algn="l"/>
                <a:tab pos="11680825" algn="l"/>
                <a:tab pos="12130088" algn="l"/>
                <a:tab pos="12579350" algn="l"/>
                <a:tab pos="13028613" algn="l"/>
                <a:tab pos="13477875" algn="l"/>
                <a:tab pos="13927138" algn="l"/>
                <a:tab pos="1437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  <a:tab pos="11231563" algn="l"/>
                <a:tab pos="11680825" algn="l"/>
                <a:tab pos="12130088" algn="l"/>
                <a:tab pos="12579350" algn="l"/>
                <a:tab pos="13028613" algn="l"/>
                <a:tab pos="13477875" algn="l"/>
                <a:tab pos="13927138" algn="l"/>
                <a:tab pos="1437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  <a:tab pos="11231563" algn="l"/>
                <a:tab pos="11680825" algn="l"/>
                <a:tab pos="12130088" algn="l"/>
                <a:tab pos="12579350" algn="l"/>
                <a:tab pos="13028613" algn="l"/>
                <a:tab pos="13477875" algn="l"/>
                <a:tab pos="13927138" algn="l"/>
                <a:tab pos="1437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eaLnBrk="1" hangingPunct="1">
              <a:lnSpc>
                <a:spcPct val="100000"/>
              </a:lnSpc>
              <a:buClrTx/>
              <a:buFontTx/>
              <a:buNone/>
            </a:pPr>
            <a:r>
              <a:rPr lang="pt-BR" altLang="pt-BR" sz="1185" b="1" dirty="0">
                <a:solidFill>
                  <a:srgbClr val="000000"/>
                </a:solidFill>
                <a:ea typeface="SimSun" panose="02010600030101010101" pitchFamily="2" charset="-122"/>
              </a:rPr>
              <a:t>  Machado de ASSIS¹; Fernando A. V. PESSOA²; Clarice LISPECTOR³</a:t>
            </a:r>
            <a:endParaRPr lang="pt-BR" altLang="pt-BR" sz="889" b="1" dirty="0">
              <a:solidFill>
                <a:srgbClr val="000000"/>
              </a:solidFill>
              <a:ea typeface="SimSun" panose="02010600030101010101" pitchFamily="2" charset="-122"/>
            </a:endParaRPr>
          </a:p>
          <a:p>
            <a:pPr algn="ctr" eaLnBrk="1" hangingPunct="1">
              <a:lnSpc>
                <a:spcPct val="100000"/>
              </a:lnSpc>
              <a:buClrTx/>
              <a:buFontTx/>
              <a:buNone/>
            </a:pPr>
            <a:endParaRPr lang="pt-BR" altLang="pt-BR" sz="889" dirty="0">
              <a:solidFill>
                <a:srgbClr val="000000"/>
              </a:solidFill>
              <a:ea typeface="SimSun" panose="02010600030101010101" pitchFamily="2" charset="-122"/>
            </a:endParaRPr>
          </a:p>
          <a:p>
            <a:pPr algn="ctr" eaLnBrk="1" hangingPunct="1">
              <a:lnSpc>
                <a:spcPct val="100000"/>
              </a:lnSpc>
              <a:buClrTx/>
              <a:buFontTx/>
              <a:buNone/>
            </a:pPr>
            <a:r>
              <a:rPr lang="pt-BR" altLang="pt-BR" sz="948" baseline="30000" dirty="0">
                <a:solidFill>
                  <a:srgbClr val="000000"/>
                </a:solidFill>
                <a:ea typeface="SimSun" panose="02010600030101010101" pitchFamily="2" charset="-122"/>
              </a:rPr>
              <a:t>1</a:t>
            </a:r>
            <a:r>
              <a:rPr lang="pt-BR" altLang="pt-BR" sz="948" dirty="0">
                <a:solidFill>
                  <a:srgbClr val="000000"/>
                </a:solidFill>
                <a:ea typeface="SimSun" panose="02010600030101010101" pitchFamily="2" charset="-122"/>
              </a:rPr>
              <a:t>Bolstista PIBIC/FAPEMIG, IFSULDEMINAS – </a:t>
            </a:r>
            <a:r>
              <a:rPr lang="pt-BR" altLang="pt-BR" sz="948" i="1" dirty="0">
                <a:solidFill>
                  <a:srgbClr val="000000"/>
                </a:solidFill>
                <a:ea typeface="SimSun" panose="02010600030101010101" pitchFamily="2" charset="-122"/>
              </a:rPr>
              <a:t>Campus</a:t>
            </a:r>
            <a:r>
              <a:rPr lang="pt-BR" altLang="pt-BR" sz="948" dirty="0">
                <a:solidFill>
                  <a:srgbClr val="000000"/>
                </a:solidFill>
                <a:ea typeface="SimSun" panose="02010600030101010101" pitchFamily="2" charset="-122"/>
              </a:rPr>
              <a:t> Muzambinho, Muzambinho/MG. E-mail:  machado.assis@ifsuldeminas.edu.br;</a:t>
            </a:r>
          </a:p>
          <a:p>
            <a:pPr algn="ctr" eaLnBrk="1" hangingPunct="1">
              <a:lnSpc>
                <a:spcPct val="100000"/>
              </a:lnSpc>
              <a:buClrTx/>
              <a:buFontTx/>
              <a:buNone/>
            </a:pPr>
            <a:r>
              <a:rPr lang="pt-BR" altLang="pt-BR" sz="948" baseline="30000" dirty="0">
                <a:solidFill>
                  <a:srgbClr val="000000"/>
                </a:solidFill>
                <a:ea typeface="SimSun" panose="02010600030101010101" pitchFamily="2" charset="-122"/>
              </a:rPr>
              <a:t>2</a:t>
            </a:r>
            <a:r>
              <a:rPr lang="pt-BR" altLang="pt-BR" sz="948" dirty="0">
                <a:solidFill>
                  <a:srgbClr val="000000"/>
                </a:solidFill>
                <a:ea typeface="SimSun" panose="02010600030101010101" pitchFamily="2" charset="-122"/>
              </a:rPr>
              <a:t>Orientador, IFSUDESTE – </a:t>
            </a:r>
            <a:r>
              <a:rPr lang="pt-BR" altLang="pt-BR" sz="948" i="1" dirty="0">
                <a:solidFill>
                  <a:srgbClr val="000000"/>
                </a:solidFill>
                <a:ea typeface="SimSun" panose="02010600030101010101" pitchFamily="2" charset="-122"/>
              </a:rPr>
              <a:t>Campus</a:t>
            </a:r>
            <a:r>
              <a:rPr lang="pt-BR" altLang="pt-BR" sz="948" dirty="0">
                <a:solidFill>
                  <a:srgbClr val="000000"/>
                </a:solidFill>
                <a:ea typeface="SimSun" panose="02010600030101010101" pitchFamily="2" charset="-122"/>
              </a:rPr>
              <a:t> Belo Horizonte, Belo Horizonte/MG. E-mail: fernando.pessoa@ifsuldeminas.edu.br; </a:t>
            </a:r>
          </a:p>
          <a:p>
            <a:pPr algn="ctr" eaLnBrk="1" hangingPunct="1">
              <a:lnSpc>
                <a:spcPct val="100000"/>
              </a:lnSpc>
              <a:buClrTx/>
              <a:buFontTx/>
              <a:buNone/>
            </a:pPr>
            <a:r>
              <a:rPr lang="pt-BR" altLang="pt-BR" sz="948" dirty="0">
                <a:solidFill>
                  <a:srgbClr val="000000"/>
                </a:solidFill>
                <a:ea typeface="SimSun" panose="02010600030101010101" pitchFamily="2" charset="-122"/>
              </a:rPr>
              <a:t>³Coorientador, IFSULDEMINAS – </a:t>
            </a:r>
            <a:r>
              <a:rPr lang="pt-BR" altLang="pt-BR" sz="948" i="1" dirty="0">
                <a:solidFill>
                  <a:srgbClr val="000000"/>
                </a:solidFill>
                <a:ea typeface="SimSun" panose="02010600030101010101" pitchFamily="2" charset="-122"/>
              </a:rPr>
              <a:t>Campus</a:t>
            </a:r>
            <a:r>
              <a:rPr lang="pt-BR" altLang="pt-BR" sz="948" dirty="0">
                <a:solidFill>
                  <a:srgbClr val="000000"/>
                </a:solidFill>
                <a:ea typeface="SimSun" panose="02010600030101010101" pitchFamily="2" charset="-122"/>
              </a:rPr>
              <a:t> Pouso Alegre, Pouso Alegre/MG. E-mail: lispector.clarice@ifsuldeminas.edu.br.</a:t>
            </a:r>
          </a:p>
        </p:txBody>
      </p:sp>
      <p:sp>
        <p:nvSpPr>
          <p:cNvPr id="18" name="Text Box 2">
            <a:extLst>
              <a:ext uri="{FF2B5EF4-FFF2-40B4-BE49-F238E27FC236}">
                <a16:creationId xmlns:a16="http://schemas.microsoft.com/office/drawing/2014/main" id="{F1726522-E52E-43D0-8998-31C5AA235C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29120" y="2694769"/>
            <a:ext cx="6942961" cy="3016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26670" tIns="13868" rIns="26670" bIns="13868">
            <a:spAutoFit/>
          </a:bodyPr>
          <a:lstStyle>
            <a:lvl1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  <a:tab pos="11231563" algn="l"/>
                <a:tab pos="11680825" algn="l"/>
                <a:tab pos="12130088" algn="l"/>
                <a:tab pos="12579350" algn="l"/>
                <a:tab pos="13028613" algn="l"/>
                <a:tab pos="13477875" algn="l"/>
                <a:tab pos="13927138" algn="l"/>
                <a:tab pos="1437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  <a:tab pos="11231563" algn="l"/>
                <a:tab pos="11680825" algn="l"/>
                <a:tab pos="12130088" algn="l"/>
                <a:tab pos="12579350" algn="l"/>
                <a:tab pos="13028613" algn="l"/>
                <a:tab pos="13477875" algn="l"/>
                <a:tab pos="13927138" algn="l"/>
                <a:tab pos="1437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  <a:tab pos="11231563" algn="l"/>
                <a:tab pos="11680825" algn="l"/>
                <a:tab pos="12130088" algn="l"/>
                <a:tab pos="12579350" algn="l"/>
                <a:tab pos="13028613" algn="l"/>
                <a:tab pos="13477875" algn="l"/>
                <a:tab pos="13927138" algn="l"/>
                <a:tab pos="1437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  <a:tab pos="11231563" algn="l"/>
                <a:tab pos="11680825" algn="l"/>
                <a:tab pos="12130088" algn="l"/>
                <a:tab pos="12579350" algn="l"/>
                <a:tab pos="13028613" algn="l"/>
                <a:tab pos="13477875" algn="l"/>
                <a:tab pos="13927138" algn="l"/>
                <a:tab pos="1437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  <a:tab pos="11231563" algn="l"/>
                <a:tab pos="11680825" algn="l"/>
                <a:tab pos="12130088" algn="l"/>
                <a:tab pos="12579350" algn="l"/>
                <a:tab pos="13028613" algn="l"/>
                <a:tab pos="13477875" algn="l"/>
                <a:tab pos="13927138" algn="l"/>
                <a:tab pos="1437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  <a:tab pos="11231563" algn="l"/>
                <a:tab pos="11680825" algn="l"/>
                <a:tab pos="12130088" algn="l"/>
                <a:tab pos="12579350" algn="l"/>
                <a:tab pos="13028613" algn="l"/>
                <a:tab pos="13477875" algn="l"/>
                <a:tab pos="13927138" algn="l"/>
                <a:tab pos="1437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  <a:tab pos="11231563" algn="l"/>
                <a:tab pos="11680825" algn="l"/>
                <a:tab pos="12130088" algn="l"/>
                <a:tab pos="12579350" algn="l"/>
                <a:tab pos="13028613" algn="l"/>
                <a:tab pos="13477875" algn="l"/>
                <a:tab pos="13927138" algn="l"/>
                <a:tab pos="1437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  <a:tab pos="11231563" algn="l"/>
                <a:tab pos="11680825" algn="l"/>
                <a:tab pos="12130088" algn="l"/>
                <a:tab pos="12579350" algn="l"/>
                <a:tab pos="13028613" algn="l"/>
                <a:tab pos="13477875" algn="l"/>
                <a:tab pos="13927138" algn="l"/>
                <a:tab pos="1437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  <a:tab pos="11231563" algn="l"/>
                <a:tab pos="11680825" algn="l"/>
                <a:tab pos="12130088" algn="l"/>
                <a:tab pos="12579350" algn="l"/>
                <a:tab pos="13028613" algn="l"/>
                <a:tab pos="13477875" algn="l"/>
                <a:tab pos="13927138" algn="l"/>
                <a:tab pos="1437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eaLnBrk="1" hangingPunct="1">
              <a:lnSpc>
                <a:spcPct val="100000"/>
              </a:lnSpc>
              <a:buClrTx/>
              <a:buFontTx/>
              <a:buNone/>
            </a:pPr>
            <a:r>
              <a:rPr lang="pt-BR" altLang="pt-BR" sz="1778" b="1" dirty="0">
                <a:solidFill>
                  <a:srgbClr val="000000"/>
                </a:solidFill>
              </a:rPr>
              <a:t>TÍTULO DO TRABALHO</a:t>
            </a:r>
            <a:endParaRPr lang="pt-BR" altLang="pt-BR" sz="1067" b="1" dirty="0">
              <a:solidFill>
                <a:srgbClr val="000000"/>
              </a:solidFill>
            </a:endParaRPr>
          </a:p>
        </p:txBody>
      </p:sp>
      <p:sp>
        <p:nvSpPr>
          <p:cNvPr id="20" name="Text Box 4">
            <a:extLst>
              <a:ext uri="{FF2B5EF4-FFF2-40B4-BE49-F238E27FC236}">
                <a16:creationId xmlns:a16="http://schemas.microsoft.com/office/drawing/2014/main" id="{CFCBC4BD-288B-486D-BE5A-5F85E80062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0250" y="6914473"/>
            <a:ext cx="1209627" cy="3016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26670" tIns="13868" rIns="26670" bIns="13868">
            <a:spAutoFit/>
          </a:bodyPr>
          <a:lstStyle>
            <a:lvl1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eaLnBrk="1" hangingPunct="1">
              <a:lnSpc>
                <a:spcPct val="100000"/>
              </a:lnSpc>
              <a:buClrTx/>
              <a:buFontTx/>
              <a:buNone/>
            </a:pPr>
            <a:r>
              <a:rPr lang="pt-BR" altLang="pt-BR" sz="1778" b="1" dirty="0">
                <a:solidFill>
                  <a:srgbClr val="23632B"/>
                </a:solidFill>
                <a:cs typeface="Arial" panose="020B0604020202020204" pitchFamily="34" charset="0"/>
              </a:rPr>
              <a:t>OBJETIVO</a:t>
            </a:r>
          </a:p>
        </p:txBody>
      </p:sp>
      <p:sp>
        <p:nvSpPr>
          <p:cNvPr id="34" name="Retângulo: Cantos Arredondados 33">
            <a:extLst>
              <a:ext uri="{FF2B5EF4-FFF2-40B4-BE49-F238E27FC236}">
                <a16:creationId xmlns:a16="http://schemas.microsoft.com/office/drawing/2014/main" id="{E53A4E8C-3490-4F1E-9CEC-FC7A50E8E0E1}"/>
              </a:ext>
            </a:extLst>
          </p:cNvPr>
          <p:cNvSpPr/>
          <p:nvPr/>
        </p:nvSpPr>
        <p:spPr>
          <a:xfrm>
            <a:off x="466042" y="4369377"/>
            <a:ext cx="2457769" cy="353226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58"/>
          </a:p>
        </p:txBody>
      </p:sp>
      <p:sp>
        <p:nvSpPr>
          <p:cNvPr id="19" name="Text Box 3">
            <a:extLst>
              <a:ext uri="{FF2B5EF4-FFF2-40B4-BE49-F238E27FC236}">
                <a16:creationId xmlns:a16="http://schemas.microsoft.com/office/drawing/2014/main" id="{B63E97FF-67FC-42AF-BEE8-E334D99DD7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0250" y="4395219"/>
            <a:ext cx="1603965" cy="3016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26670" tIns="13868" rIns="26670" bIns="13868">
            <a:spAutoFit/>
          </a:bodyPr>
          <a:lstStyle>
            <a:lvl1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eaLnBrk="1" hangingPunct="1">
              <a:lnSpc>
                <a:spcPct val="100000"/>
              </a:lnSpc>
              <a:buClrTx/>
              <a:buFontTx/>
              <a:buNone/>
            </a:pPr>
            <a:r>
              <a:rPr lang="pt-BR" altLang="pt-BR" sz="1778" b="1" dirty="0">
                <a:solidFill>
                  <a:srgbClr val="23632B"/>
                </a:solidFill>
                <a:cs typeface="Arial" panose="020B0604020202020204" pitchFamily="34" charset="0"/>
              </a:rPr>
              <a:t>INTRODUÇÃO</a:t>
            </a:r>
          </a:p>
        </p:txBody>
      </p:sp>
      <p:sp>
        <p:nvSpPr>
          <p:cNvPr id="37" name="Retângulo: Cantos Arredondados 36">
            <a:extLst>
              <a:ext uri="{FF2B5EF4-FFF2-40B4-BE49-F238E27FC236}">
                <a16:creationId xmlns:a16="http://schemas.microsoft.com/office/drawing/2014/main" id="{1E4DBC22-2E36-4C9D-BC34-01E001EAA3A8}"/>
              </a:ext>
            </a:extLst>
          </p:cNvPr>
          <p:cNvSpPr/>
          <p:nvPr/>
        </p:nvSpPr>
        <p:spPr>
          <a:xfrm>
            <a:off x="155035" y="9853551"/>
            <a:ext cx="4490751" cy="1535517"/>
          </a:xfrm>
          <a:prstGeom prst="roundRect">
            <a:avLst>
              <a:gd name="adj" fmla="val 6232"/>
            </a:avLst>
          </a:prstGeom>
          <a:noFill/>
          <a:ln w="381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58"/>
          </a:p>
        </p:txBody>
      </p:sp>
      <p:sp>
        <p:nvSpPr>
          <p:cNvPr id="38" name="Retângulo: Cantos Arredondados 37">
            <a:extLst>
              <a:ext uri="{FF2B5EF4-FFF2-40B4-BE49-F238E27FC236}">
                <a16:creationId xmlns:a16="http://schemas.microsoft.com/office/drawing/2014/main" id="{99480594-7503-4B5B-B207-622C2BD77451}"/>
              </a:ext>
            </a:extLst>
          </p:cNvPr>
          <p:cNvSpPr/>
          <p:nvPr/>
        </p:nvSpPr>
        <p:spPr>
          <a:xfrm>
            <a:off x="466042" y="9678903"/>
            <a:ext cx="2885602" cy="395526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58"/>
          </a:p>
        </p:txBody>
      </p:sp>
      <p:sp>
        <p:nvSpPr>
          <p:cNvPr id="21" name="Text Box 5">
            <a:extLst>
              <a:ext uri="{FF2B5EF4-FFF2-40B4-BE49-F238E27FC236}">
                <a16:creationId xmlns:a16="http://schemas.microsoft.com/office/drawing/2014/main" id="{4A425AF1-26C0-4921-85B0-8F7D2DB057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0250" y="9725895"/>
            <a:ext cx="2643224" cy="3016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26670" tIns="13868" rIns="26670" bIns="13868">
            <a:spAutoFit/>
          </a:bodyPr>
          <a:lstStyle>
            <a:lvl1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eaLnBrk="1" hangingPunct="1">
              <a:lnSpc>
                <a:spcPct val="100000"/>
              </a:lnSpc>
              <a:buClrTx/>
              <a:buFontTx/>
              <a:buNone/>
            </a:pPr>
            <a:r>
              <a:rPr lang="pt-BR" altLang="pt-BR" sz="1778" b="1" dirty="0">
                <a:solidFill>
                  <a:srgbClr val="23632B"/>
                </a:solidFill>
                <a:cs typeface="Arial" panose="020B0604020202020204" pitchFamily="34" charset="0"/>
              </a:rPr>
              <a:t>MATERIAL E MÉTODOS</a:t>
            </a:r>
          </a:p>
        </p:txBody>
      </p:sp>
      <p:sp>
        <p:nvSpPr>
          <p:cNvPr id="41" name="Retângulo: Cantos Arredondados 40">
            <a:extLst>
              <a:ext uri="{FF2B5EF4-FFF2-40B4-BE49-F238E27FC236}">
                <a16:creationId xmlns:a16="http://schemas.microsoft.com/office/drawing/2014/main" id="{7B694882-14D8-43AC-B59E-D4F4EA34C4AF}"/>
              </a:ext>
            </a:extLst>
          </p:cNvPr>
          <p:cNvSpPr/>
          <p:nvPr/>
        </p:nvSpPr>
        <p:spPr>
          <a:xfrm>
            <a:off x="4954428" y="8314753"/>
            <a:ext cx="4490751" cy="1764899"/>
          </a:xfrm>
          <a:prstGeom prst="roundRect">
            <a:avLst>
              <a:gd name="adj" fmla="val 6232"/>
            </a:avLst>
          </a:prstGeom>
          <a:noFill/>
          <a:ln w="381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58"/>
          </a:p>
        </p:txBody>
      </p:sp>
      <p:sp>
        <p:nvSpPr>
          <p:cNvPr id="42" name="Retângulo: Cantos Arredondados 41">
            <a:extLst>
              <a:ext uri="{FF2B5EF4-FFF2-40B4-BE49-F238E27FC236}">
                <a16:creationId xmlns:a16="http://schemas.microsoft.com/office/drawing/2014/main" id="{9F613072-EA6F-474E-A54A-0A1B67D46E01}"/>
              </a:ext>
            </a:extLst>
          </p:cNvPr>
          <p:cNvSpPr/>
          <p:nvPr/>
        </p:nvSpPr>
        <p:spPr>
          <a:xfrm>
            <a:off x="5265436" y="8140105"/>
            <a:ext cx="2457769" cy="353226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58"/>
          </a:p>
        </p:txBody>
      </p:sp>
      <p:sp>
        <p:nvSpPr>
          <p:cNvPr id="43" name="Retângulo: Cantos Arredondados 42">
            <a:extLst>
              <a:ext uri="{FF2B5EF4-FFF2-40B4-BE49-F238E27FC236}">
                <a16:creationId xmlns:a16="http://schemas.microsoft.com/office/drawing/2014/main" id="{A6E4DB00-F707-47ED-8D0F-5BE233529877}"/>
              </a:ext>
            </a:extLst>
          </p:cNvPr>
          <p:cNvSpPr/>
          <p:nvPr/>
        </p:nvSpPr>
        <p:spPr>
          <a:xfrm>
            <a:off x="4954429" y="4544024"/>
            <a:ext cx="4490751" cy="3488662"/>
          </a:xfrm>
          <a:prstGeom prst="roundRect">
            <a:avLst>
              <a:gd name="adj" fmla="val 6232"/>
            </a:avLst>
          </a:prstGeom>
          <a:noFill/>
          <a:ln w="381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58"/>
          </a:p>
        </p:txBody>
      </p:sp>
      <p:sp>
        <p:nvSpPr>
          <p:cNvPr id="44" name="Text Box 4">
            <a:extLst>
              <a:ext uri="{FF2B5EF4-FFF2-40B4-BE49-F238E27FC236}">
                <a16:creationId xmlns:a16="http://schemas.microsoft.com/office/drawing/2014/main" id="{42A8473B-C35F-4375-A316-D94EB85D63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63549" y="8165394"/>
            <a:ext cx="1527021" cy="3016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26670" tIns="13868" rIns="26670" bIns="13868">
            <a:spAutoFit/>
          </a:bodyPr>
          <a:lstStyle>
            <a:lvl1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eaLnBrk="1" hangingPunct="1">
              <a:lnSpc>
                <a:spcPct val="100000"/>
              </a:lnSpc>
              <a:buClrTx/>
              <a:buFontTx/>
              <a:buNone/>
            </a:pPr>
            <a:r>
              <a:rPr lang="pt-BR" altLang="pt-BR" sz="1778" b="1" dirty="0">
                <a:solidFill>
                  <a:srgbClr val="23632B"/>
                </a:solidFill>
                <a:cs typeface="Arial" panose="020B0604020202020204" pitchFamily="34" charset="0"/>
              </a:rPr>
              <a:t>CONCLUSÃO</a:t>
            </a:r>
          </a:p>
        </p:txBody>
      </p:sp>
      <p:sp>
        <p:nvSpPr>
          <p:cNvPr id="46" name="Retângulo: Cantos Arredondados 45">
            <a:extLst>
              <a:ext uri="{FF2B5EF4-FFF2-40B4-BE49-F238E27FC236}">
                <a16:creationId xmlns:a16="http://schemas.microsoft.com/office/drawing/2014/main" id="{53F1E3E7-B162-47AE-AF4E-8C75E8EB485E}"/>
              </a:ext>
            </a:extLst>
          </p:cNvPr>
          <p:cNvSpPr/>
          <p:nvPr/>
        </p:nvSpPr>
        <p:spPr>
          <a:xfrm>
            <a:off x="5265435" y="4369377"/>
            <a:ext cx="4024908" cy="396486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58"/>
          </a:p>
        </p:txBody>
      </p:sp>
      <p:sp>
        <p:nvSpPr>
          <p:cNvPr id="47" name="Text Box 3">
            <a:extLst>
              <a:ext uri="{FF2B5EF4-FFF2-40B4-BE49-F238E27FC236}">
                <a16:creationId xmlns:a16="http://schemas.microsoft.com/office/drawing/2014/main" id="{6C9F3ED3-4827-469A-8EA1-175BF810A4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63549" y="4416485"/>
            <a:ext cx="3373488" cy="3016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26670" tIns="13868" rIns="26670" bIns="13868">
            <a:spAutoFit/>
          </a:bodyPr>
          <a:lstStyle>
            <a:lvl1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eaLnBrk="1" hangingPunct="1">
              <a:lnSpc>
                <a:spcPct val="100000"/>
              </a:lnSpc>
              <a:buClrTx/>
              <a:buFontTx/>
              <a:buNone/>
            </a:pPr>
            <a:r>
              <a:rPr lang="pt-BR" altLang="pt-BR" sz="1778" b="1" dirty="0">
                <a:solidFill>
                  <a:srgbClr val="23632B"/>
                </a:solidFill>
                <a:cs typeface="Arial" panose="020B0604020202020204" pitchFamily="34" charset="0"/>
              </a:rPr>
              <a:t>RESULTADOS E DISCUSSÕES</a:t>
            </a:r>
          </a:p>
        </p:txBody>
      </p:sp>
      <p:sp>
        <p:nvSpPr>
          <p:cNvPr id="48" name="Retângulo: Cantos Arredondados 47">
            <a:extLst>
              <a:ext uri="{FF2B5EF4-FFF2-40B4-BE49-F238E27FC236}">
                <a16:creationId xmlns:a16="http://schemas.microsoft.com/office/drawing/2014/main" id="{ADF583B9-EB96-434C-B258-1ACB714314F0}"/>
              </a:ext>
            </a:extLst>
          </p:cNvPr>
          <p:cNvSpPr/>
          <p:nvPr/>
        </p:nvSpPr>
        <p:spPr>
          <a:xfrm>
            <a:off x="4954428" y="10387007"/>
            <a:ext cx="4490751" cy="1592324"/>
          </a:xfrm>
          <a:prstGeom prst="roundRect">
            <a:avLst>
              <a:gd name="adj" fmla="val 6232"/>
            </a:avLst>
          </a:prstGeom>
          <a:noFill/>
          <a:ln w="381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58"/>
          </a:p>
        </p:txBody>
      </p:sp>
      <p:sp>
        <p:nvSpPr>
          <p:cNvPr id="49" name="Retângulo: Cantos Arredondados 48">
            <a:extLst>
              <a:ext uri="{FF2B5EF4-FFF2-40B4-BE49-F238E27FC236}">
                <a16:creationId xmlns:a16="http://schemas.microsoft.com/office/drawing/2014/main" id="{86EE9A94-F258-4F98-BA52-671E8E3A0ED6}"/>
              </a:ext>
            </a:extLst>
          </p:cNvPr>
          <p:cNvSpPr/>
          <p:nvPr/>
        </p:nvSpPr>
        <p:spPr>
          <a:xfrm>
            <a:off x="5265435" y="10212359"/>
            <a:ext cx="2885602" cy="395526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58"/>
          </a:p>
        </p:txBody>
      </p:sp>
      <p:sp>
        <p:nvSpPr>
          <p:cNvPr id="50" name="Text Box 5">
            <a:extLst>
              <a:ext uri="{FF2B5EF4-FFF2-40B4-BE49-F238E27FC236}">
                <a16:creationId xmlns:a16="http://schemas.microsoft.com/office/drawing/2014/main" id="{63A3C1DA-ECC0-46D2-8C56-91A38B5689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63549" y="10259351"/>
            <a:ext cx="1692130" cy="3016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26670" tIns="13868" rIns="26670" bIns="13868">
            <a:spAutoFit/>
          </a:bodyPr>
          <a:lstStyle>
            <a:lvl1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eaLnBrk="1" hangingPunct="1">
              <a:lnSpc>
                <a:spcPct val="100000"/>
              </a:lnSpc>
              <a:buClrTx/>
              <a:buFontTx/>
              <a:buNone/>
            </a:pPr>
            <a:r>
              <a:rPr lang="pt-BR" altLang="pt-BR" sz="1778" b="1" dirty="0">
                <a:solidFill>
                  <a:srgbClr val="23632B"/>
                </a:solidFill>
                <a:cs typeface="Arial" panose="020B0604020202020204" pitchFamily="34" charset="0"/>
              </a:rPr>
              <a:t>REFERÊNCIAS</a:t>
            </a:r>
          </a:p>
        </p:txBody>
      </p:sp>
      <p:pic>
        <p:nvPicPr>
          <p:cNvPr id="3" name="Imagem 2">
            <a:extLst>
              <a:ext uri="{FF2B5EF4-FFF2-40B4-BE49-F238E27FC236}">
                <a16:creationId xmlns:a16="http://schemas.microsoft.com/office/drawing/2014/main" id="{00B9F844-2334-443A-AD0A-A2ACF19856B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035" y="11656748"/>
            <a:ext cx="2946149" cy="775995"/>
          </a:xfrm>
          <a:prstGeom prst="rect">
            <a:avLst/>
          </a:prstGeom>
        </p:spPr>
      </p:pic>
      <p:pic>
        <p:nvPicPr>
          <p:cNvPr id="2" name="Imagem 1">
            <a:extLst>
              <a:ext uri="{FF2B5EF4-FFF2-40B4-BE49-F238E27FC236}">
                <a16:creationId xmlns:a16="http://schemas.microsoft.com/office/drawing/2014/main" id="{1C526685-4601-4634-8662-101B9EF678A7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6151" t="33522" r="5754" b="24723"/>
          <a:stretch/>
        </p:blipFill>
        <p:spPr>
          <a:xfrm>
            <a:off x="-2" y="0"/>
            <a:ext cx="9612000" cy="25626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962265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78</TotalTime>
  <Words>108</Words>
  <Application>Microsoft Office PowerPoint</Application>
  <PresentationFormat>Papel A3 (297 x 420 mm)</PresentationFormat>
  <Paragraphs>13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8" baseType="lpstr">
      <vt:lpstr>Microsoft YaHei</vt:lpstr>
      <vt:lpstr>SimSun</vt:lpstr>
      <vt:lpstr>Arial</vt:lpstr>
      <vt:lpstr>Calibri</vt:lpstr>
      <vt:lpstr>Calibri Light</vt:lpstr>
      <vt:lpstr>Impact</vt:lpstr>
      <vt:lpstr>Tema do Office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Alexandre Fieno</dc:creator>
  <cp:lastModifiedBy>Alexandre Fieno</cp:lastModifiedBy>
  <cp:revision>14</cp:revision>
  <dcterms:created xsi:type="dcterms:W3CDTF">2018-09-30T14:54:28Z</dcterms:created>
  <dcterms:modified xsi:type="dcterms:W3CDTF">2018-10-31T21:50:45Z</dcterms:modified>
</cp:coreProperties>
</file>