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34" d="100"/>
          <a:sy n="34" d="100"/>
        </p:scale>
        <p:origin x="23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94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72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14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4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6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3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45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8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56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10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970980A8-9DCC-4CE5-A748-06CB923A6498}"/>
              </a:ext>
            </a:extLst>
          </p:cNvPr>
          <p:cNvSpPr/>
          <p:nvPr/>
        </p:nvSpPr>
        <p:spPr>
          <a:xfrm>
            <a:off x="155035" y="7063832"/>
            <a:ext cx="4490751" cy="2519856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25AE71C2-C10B-42C4-B78E-CFF1C7240A96}"/>
              </a:ext>
            </a:extLst>
          </p:cNvPr>
          <p:cNvSpPr/>
          <p:nvPr/>
        </p:nvSpPr>
        <p:spPr>
          <a:xfrm>
            <a:off x="466042" y="6889184"/>
            <a:ext cx="2457769" cy="3532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ABF10F5-4D50-4378-B730-5C614D674FB5}"/>
              </a:ext>
            </a:extLst>
          </p:cNvPr>
          <p:cNvCxnSpPr>
            <a:cxnSpLocks/>
          </p:cNvCxnSpPr>
          <p:nvPr/>
        </p:nvCxnSpPr>
        <p:spPr>
          <a:xfrm>
            <a:off x="3181350" y="12173233"/>
            <a:ext cx="6263829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2270C0C8-7BAF-4E8B-AE2B-3AB88866C6C5}"/>
              </a:ext>
            </a:extLst>
          </p:cNvPr>
          <p:cNvCxnSpPr>
            <a:cxnSpLocks/>
          </p:cNvCxnSpPr>
          <p:nvPr/>
        </p:nvCxnSpPr>
        <p:spPr>
          <a:xfrm>
            <a:off x="3181350" y="12208576"/>
            <a:ext cx="6263829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2CC32FA-6C92-4582-B348-40B497F4F6EE}"/>
              </a:ext>
            </a:extLst>
          </p:cNvPr>
          <p:cNvSpPr txBox="1"/>
          <p:nvPr/>
        </p:nvSpPr>
        <p:spPr>
          <a:xfrm>
            <a:off x="6990570" y="12266017"/>
            <a:ext cx="2454608" cy="27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85" dirty="0">
                <a:solidFill>
                  <a:srgbClr val="43515A"/>
                </a:solidFill>
                <a:latin typeface="Impact" panose="020B0806030902050204" pitchFamily="34" charset="0"/>
              </a:rPr>
              <a:t>MOSTRA CIENTÍFICO CULTURAL – 2018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3E54B137-81A2-4247-B969-7A5EF196DB81}"/>
              </a:ext>
            </a:extLst>
          </p:cNvPr>
          <p:cNvSpPr/>
          <p:nvPr/>
        </p:nvSpPr>
        <p:spPr>
          <a:xfrm>
            <a:off x="155035" y="4544025"/>
            <a:ext cx="4490751" cy="2225747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DDCFA757-8E54-438D-AF1C-8D0DE16A6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793" y="3190279"/>
            <a:ext cx="7425615" cy="84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7203" rIns="27203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185" b="1" dirty="0">
                <a:solidFill>
                  <a:srgbClr val="000000"/>
                </a:solidFill>
                <a:ea typeface="SimSun" panose="02010600030101010101" pitchFamily="2" charset="-122"/>
              </a:rPr>
              <a:t>  Machado de ASSIS¹; Fernando A. V. PESSOA²; Clarice LISPECTOR³</a:t>
            </a:r>
            <a:endParaRPr lang="pt-BR" altLang="pt-BR" sz="889" b="1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89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48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1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Bolstista PIBIC/FAPEMIG, IFSULDEMINAS – </a:t>
            </a:r>
            <a:r>
              <a:rPr lang="pt-BR" altLang="pt-BR" sz="948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 Muzambinho, Muzambinho/MG. E-mail:  machado.assis@ifsuldeminas.edu.br;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48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2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Orientador, IFSUDESTE – </a:t>
            </a:r>
            <a:r>
              <a:rPr lang="pt-BR" altLang="pt-BR" sz="948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 Belo Horizonte, Belo Horizonte/MG. E-mail: fernando.pessoa@ifsuldeminas.edu.br;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³Coorientador, IFSULDEMINAS – </a:t>
            </a:r>
            <a:r>
              <a:rPr lang="pt-BR" altLang="pt-BR" sz="948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948" dirty="0">
                <a:solidFill>
                  <a:srgbClr val="000000"/>
                </a:solidFill>
                <a:ea typeface="SimSun" panose="02010600030101010101" pitchFamily="2" charset="-122"/>
              </a:rPr>
              <a:t> Pouso Alegre, Pouso Alegre/MG. E-mail: lispector.clarice@ifsuldeminas.edu.br.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F1726522-E52E-43D0-8998-31C5AA23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120" y="2694769"/>
            <a:ext cx="6942961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000000"/>
                </a:solidFill>
              </a:rPr>
              <a:t>TÍTULO DO TRABALHO</a:t>
            </a:r>
            <a:endParaRPr lang="pt-BR" altLang="pt-BR" sz="1067" b="1" dirty="0">
              <a:solidFill>
                <a:srgbClr val="000000"/>
              </a:solidFill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CFCBC4BD-288B-486D-BE5A-5F85E8006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50" y="6914473"/>
            <a:ext cx="1209627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23632B"/>
                </a:solidFill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E53A4E8C-3490-4F1E-9CEC-FC7A50E8E0E1}"/>
              </a:ext>
            </a:extLst>
          </p:cNvPr>
          <p:cNvSpPr/>
          <p:nvPr/>
        </p:nvSpPr>
        <p:spPr>
          <a:xfrm>
            <a:off x="466042" y="4369377"/>
            <a:ext cx="2457769" cy="3532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B63E97FF-67FC-42AF-BEE8-E334D99D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50" y="4395219"/>
            <a:ext cx="1603965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23632B"/>
                </a:solidFill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1E4DBC22-2E36-4C9D-BC34-01E001EAA3A8}"/>
              </a:ext>
            </a:extLst>
          </p:cNvPr>
          <p:cNvSpPr/>
          <p:nvPr/>
        </p:nvSpPr>
        <p:spPr>
          <a:xfrm>
            <a:off x="155035" y="9853551"/>
            <a:ext cx="4490751" cy="1535517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99480594-7503-4B5B-B207-622C2BD77451}"/>
              </a:ext>
            </a:extLst>
          </p:cNvPr>
          <p:cNvSpPr/>
          <p:nvPr/>
        </p:nvSpPr>
        <p:spPr>
          <a:xfrm>
            <a:off x="466042" y="9678903"/>
            <a:ext cx="2885602" cy="3955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4A425AF1-26C0-4921-85B0-8F7D2DB05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50" y="9725895"/>
            <a:ext cx="2643224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23632B"/>
                </a:solidFill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41" name="Retângulo: Cantos Arredondados 40">
            <a:extLst>
              <a:ext uri="{FF2B5EF4-FFF2-40B4-BE49-F238E27FC236}">
                <a16:creationId xmlns:a16="http://schemas.microsoft.com/office/drawing/2014/main" id="{7B694882-14D8-43AC-B59E-D4F4EA34C4AF}"/>
              </a:ext>
            </a:extLst>
          </p:cNvPr>
          <p:cNvSpPr/>
          <p:nvPr/>
        </p:nvSpPr>
        <p:spPr>
          <a:xfrm>
            <a:off x="4954428" y="8314753"/>
            <a:ext cx="4490751" cy="1764899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9F613072-EA6F-474E-A54A-0A1B67D46E01}"/>
              </a:ext>
            </a:extLst>
          </p:cNvPr>
          <p:cNvSpPr/>
          <p:nvPr/>
        </p:nvSpPr>
        <p:spPr>
          <a:xfrm>
            <a:off x="5265436" y="8140105"/>
            <a:ext cx="2457769" cy="3532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43" name="Retângulo: Cantos Arredondados 42">
            <a:extLst>
              <a:ext uri="{FF2B5EF4-FFF2-40B4-BE49-F238E27FC236}">
                <a16:creationId xmlns:a16="http://schemas.microsoft.com/office/drawing/2014/main" id="{A6E4DB00-F707-47ED-8D0F-5BE233529877}"/>
              </a:ext>
            </a:extLst>
          </p:cNvPr>
          <p:cNvSpPr/>
          <p:nvPr/>
        </p:nvSpPr>
        <p:spPr>
          <a:xfrm>
            <a:off x="4954429" y="4544024"/>
            <a:ext cx="4490751" cy="3488662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42A8473B-C35F-4375-A316-D94EB85D6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9" y="8165394"/>
            <a:ext cx="1527021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23632B"/>
                </a:solidFill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53F1E3E7-B162-47AE-AF4E-8C75E8EB485E}"/>
              </a:ext>
            </a:extLst>
          </p:cNvPr>
          <p:cNvSpPr/>
          <p:nvPr/>
        </p:nvSpPr>
        <p:spPr>
          <a:xfrm>
            <a:off x="5265435" y="4369377"/>
            <a:ext cx="4024908" cy="39648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6C9F3ED3-4827-469A-8EA1-175BF810A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9" y="4416485"/>
            <a:ext cx="3373488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23632B"/>
                </a:solidFill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48" name="Retângulo: Cantos Arredondados 47">
            <a:extLst>
              <a:ext uri="{FF2B5EF4-FFF2-40B4-BE49-F238E27FC236}">
                <a16:creationId xmlns:a16="http://schemas.microsoft.com/office/drawing/2014/main" id="{ADF583B9-EB96-434C-B258-1ACB714314F0}"/>
              </a:ext>
            </a:extLst>
          </p:cNvPr>
          <p:cNvSpPr/>
          <p:nvPr/>
        </p:nvSpPr>
        <p:spPr>
          <a:xfrm>
            <a:off x="4954428" y="10387007"/>
            <a:ext cx="4490751" cy="1592324"/>
          </a:xfrm>
          <a:prstGeom prst="roundRect">
            <a:avLst>
              <a:gd name="adj" fmla="val 6232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49" name="Retângulo: Cantos Arredondados 48">
            <a:extLst>
              <a:ext uri="{FF2B5EF4-FFF2-40B4-BE49-F238E27FC236}">
                <a16:creationId xmlns:a16="http://schemas.microsoft.com/office/drawing/2014/main" id="{86EE9A94-F258-4F98-BA52-671E8E3A0ED6}"/>
              </a:ext>
            </a:extLst>
          </p:cNvPr>
          <p:cNvSpPr/>
          <p:nvPr/>
        </p:nvSpPr>
        <p:spPr>
          <a:xfrm>
            <a:off x="5265435" y="10212359"/>
            <a:ext cx="2885602" cy="3955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8"/>
          </a:p>
        </p:txBody>
      </p:sp>
      <p:sp>
        <p:nvSpPr>
          <p:cNvPr id="50" name="Text Box 5">
            <a:extLst>
              <a:ext uri="{FF2B5EF4-FFF2-40B4-BE49-F238E27FC236}">
                <a16:creationId xmlns:a16="http://schemas.microsoft.com/office/drawing/2014/main" id="{63A3C1DA-ECC0-46D2-8C56-91A38B568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49" y="10259351"/>
            <a:ext cx="1692130" cy="30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6670" tIns="13868" rIns="26670" bIns="1386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778" b="1" dirty="0">
                <a:solidFill>
                  <a:srgbClr val="23632B"/>
                </a:solidFill>
                <a:cs typeface="Arial" panose="020B0604020202020204" pitchFamily="34" charset="0"/>
              </a:rPr>
              <a:t>REFERÊNCIAS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0B9F844-2334-443A-AD0A-A2ACF1985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35" y="11656748"/>
            <a:ext cx="2946149" cy="77599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1C526685-4601-4634-8662-101B9EF678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51" t="33522" r="5754" b="24723"/>
          <a:stretch/>
        </p:blipFill>
        <p:spPr>
          <a:xfrm>
            <a:off x="-2" y="0"/>
            <a:ext cx="9612000" cy="25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22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108</Words>
  <Application>Microsoft Office PowerPoint</Application>
  <PresentationFormat>Papel A3 (297 x 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Microsoft YaHei</vt:lpstr>
      <vt:lpstr>SimSun</vt:lpstr>
      <vt:lpstr>Arial</vt:lpstr>
      <vt:lpstr>Calibri</vt:lpstr>
      <vt:lpstr>Calibri Light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Fieno</dc:creator>
  <cp:lastModifiedBy>Alexandre Fieno</cp:lastModifiedBy>
  <cp:revision>14</cp:revision>
  <dcterms:created xsi:type="dcterms:W3CDTF">2018-09-30T14:54:28Z</dcterms:created>
  <dcterms:modified xsi:type="dcterms:W3CDTF">2018-10-31T21:50:45Z</dcterms:modified>
</cp:coreProperties>
</file>