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>
      <p:cViewPr varScale="1">
        <p:scale>
          <a:sx n="34" d="100"/>
          <a:sy n="34" d="100"/>
        </p:scale>
        <p:origin x="23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2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4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72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14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4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6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45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83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56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74C70-F53C-4353-B0A1-EEC7A152D894}" type="datetimeFigureOut">
              <a:rPr lang="pt-BR" smtClean="0"/>
              <a:t>30/10/2018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D9E6-FBDD-4CEB-842C-C6FB15A58C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10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4ABF10F5-4D50-4378-B730-5C614D674FB5}"/>
              </a:ext>
            </a:extLst>
          </p:cNvPr>
          <p:cNvCxnSpPr>
            <a:cxnSpLocks/>
          </p:cNvCxnSpPr>
          <p:nvPr/>
        </p:nvCxnSpPr>
        <p:spPr>
          <a:xfrm>
            <a:off x="3181350" y="12173233"/>
            <a:ext cx="6263829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270C0C8-7BAF-4E8B-AE2B-3AB88866C6C5}"/>
              </a:ext>
            </a:extLst>
          </p:cNvPr>
          <p:cNvCxnSpPr>
            <a:cxnSpLocks/>
          </p:cNvCxnSpPr>
          <p:nvPr/>
        </p:nvCxnSpPr>
        <p:spPr>
          <a:xfrm>
            <a:off x="3181350" y="12208576"/>
            <a:ext cx="6263829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2CC32FA-6C92-4582-B348-40B497F4F6EE}"/>
              </a:ext>
            </a:extLst>
          </p:cNvPr>
          <p:cNvSpPr txBox="1"/>
          <p:nvPr/>
        </p:nvSpPr>
        <p:spPr>
          <a:xfrm>
            <a:off x="6990570" y="12266017"/>
            <a:ext cx="2454608" cy="274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85" dirty="0">
                <a:solidFill>
                  <a:srgbClr val="43515A"/>
                </a:solidFill>
                <a:latin typeface="Impact" panose="020B0806030902050204" pitchFamily="34" charset="0"/>
              </a:rPr>
              <a:t>MOSTRA CIENTÍFICO CULTURAL – 2018</a:t>
            </a: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DDCFA757-8E54-438D-AF1C-8D0DE16A6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793" y="3190279"/>
            <a:ext cx="7425615" cy="84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7203" rIns="27203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185" b="1" dirty="0">
                <a:solidFill>
                  <a:srgbClr val="000000"/>
                </a:solidFill>
                <a:ea typeface="SimSun" panose="02010600030101010101" pitchFamily="2" charset="-122"/>
              </a:rPr>
              <a:t>  Machado de ASSIS¹; Fernando A. V. PESSOA²; Clarice LISPECTOR³</a:t>
            </a:r>
            <a:endParaRPr lang="pt-BR" altLang="pt-BR" sz="889" b="1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endParaRPr lang="pt-BR" altLang="pt-BR" sz="889" dirty="0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1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Bolstista PIBIC/FAPEMIG, IFSULDEMINAS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Muzambinho, Muzambinho/MG. E-mail:  machado.assis@ifsuldeminas.edu.br;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baseline="30000" dirty="0">
                <a:solidFill>
                  <a:srgbClr val="000000"/>
                </a:solidFill>
                <a:ea typeface="SimSun" panose="02010600030101010101" pitchFamily="2" charset="-122"/>
              </a:rPr>
              <a:t>2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Orientador, IFSUDESTE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Belo Horizonte, Belo Horizonte/MG. E-mail: fernando.pessoa@ifsuldeminas.edu.br; </a:t>
            </a:r>
          </a:p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³Coorientador, IFSULDEMINAS – </a:t>
            </a:r>
            <a:r>
              <a:rPr lang="pt-BR" altLang="pt-BR" sz="948" i="1" dirty="0">
                <a:solidFill>
                  <a:srgbClr val="000000"/>
                </a:solidFill>
                <a:ea typeface="SimSun" panose="02010600030101010101" pitchFamily="2" charset="-122"/>
              </a:rPr>
              <a:t>Campus</a:t>
            </a:r>
            <a:r>
              <a:rPr lang="pt-BR" altLang="pt-BR" sz="948" dirty="0">
                <a:solidFill>
                  <a:srgbClr val="000000"/>
                </a:solidFill>
                <a:ea typeface="SimSun" panose="02010600030101010101" pitchFamily="2" charset="-122"/>
              </a:rPr>
              <a:t> Pouso Alegre, Pouso Alegre/MG. E-mail: lispector.clarice@ifsuldeminas.edu.br.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F1726522-E52E-43D0-8998-31C5AA235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120" y="2694769"/>
            <a:ext cx="6942961" cy="301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6670" tIns="13868" rIns="26670" bIns="13868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pt-BR" altLang="pt-BR" sz="1778" b="1" dirty="0">
                <a:solidFill>
                  <a:srgbClr val="000000"/>
                </a:solidFill>
              </a:rPr>
              <a:t>TÍTULO DO TRABALHO</a:t>
            </a:r>
            <a:endParaRPr lang="pt-BR" altLang="pt-BR" sz="1067" b="1" dirty="0">
              <a:solidFill>
                <a:srgbClr val="000000"/>
              </a:solidFill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0B9F844-2334-443A-AD0A-A2ACF1985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5" y="11656748"/>
            <a:ext cx="2946149" cy="77599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C526685-4601-4634-8662-101B9EF678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1" t="33522" r="5754" b="24723"/>
          <a:stretch/>
        </p:blipFill>
        <p:spPr>
          <a:xfrm>
            <a:off x="-2" y="0"/>
            <a:ext cx="9612000" cy="2562665"/>
          </a:xfrm>
          <a:prstGeom prst="rect">
            <a:avLst/>
          </a:prstGeom>
        </p:spPr>
      </p:pic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6668F892-AB57-45B4-AC62-783AC0C12590}"/>
              </a:ext>
            </a:extLst>
          </p:cNvPr>
          <p:cNvCxnSpPr>
            <a:cxnSpLocks/>
          </p:cNvCxnSpPr>
          <p:nvPr/>
        </p:nvCxnSpPr>
        <p:spPr>
          <a:xfrm>
            <a:off x="155528" y="4151248"/>
            <a:ext cx="9290144" cy="0"/>
          </a:xfrm>
          <a:prstGeom prst="line">
            <a:avLst/>
          </a:prstGeom>
          <a:ln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622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98</Words>
  <Application>Microsoft Office PowerPoint</Application>
  <PresentationFormat>Papel A3 (297 x 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Microsoft YaHei</vt:lpstr>
      <vt:lpstr>SimSun</vt:lpstr>
      <vt:lpstr>Arial</vt:lpstr>
      <vt:lpstr>Calibri</vt:lpstr>
      <vt:lpstr>Calibri Light</vt:lpstr>
      <vt:lpstr>Impact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Fieno</dc:creator>
  <cp:lastModifiedBy>Alexandre Fieno</cp:lastModifiedBy>
  <cp:revision>14</cp:revision>
  <dcterms:created xsi:type="dcterms:W3CDTF">2018-09-30T14:54:28Z</dcterms:created>
  <dcterms:modified xsi:type="dcterms:W3CDTF">2018-10-30T11:22:05Z</dcterms:modified>
</cp:coreProperties>
</file>