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5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27" autoAdjust="0"/>
    <p:restoredTop sz="94660"/>
  </p:normalViewPr>
  <p:slideViewPr>
    <p:cSldViewPr snapToGrid="0">
      <p:cViewPr varScale="1">
        <p:scale>
          <a:sx n="10" d="100"/>
          <a:sy n="10" d="100"/>
        </p:scale>
        <p:origin x="1560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950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2624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446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5429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9680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931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475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1484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5151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116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8603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824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4ABF10F5-4D50-4378-B730-5C614D674FB5}"/>
              </a:ext>
            </a:extLst>
          </p:cNvPr>
          <p:cNvCxnSpPr>
            <a:cxnSpLocks/>
          </p:cNvCxnSpPr>
          <p:nvPr/>
        </p:nvCxnSpPr>
        <p:spPr>
          <a:xfrm>
            <a:off x="10735480" y="41079417"/>
            <a:ext cx="21137316" cy="0"/>
          </a:xfrm>
          <a:prstGeom prst="line">
            <a:avLst/>
          </a:prstGeom>
          <a:ln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2270C0C8-7BAF-4E8B-AE2B-3AB88866C6C5}"/>
              </a:ext>
            </a:extLst>
          </p:cNvPr>
          <p:cNvCxnSpPr>
            <a:cxnSpLocks/>
          </p:cNvCxnSpPr>
          <p:nvPr/>
        </p:nvCxnSpPr>
        <p:spPr>
          <a:xfrm>
            <a:off x="10735480" y="41198682"/>
            <a:ext cx="21137316" cy="0"/>
          </a:xfrm>
          <a:prstGeom prst="line">
            <a:avLst/>
          </a:prstGeom>
          <a:ln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E2CC32FA-6C92-4582-B348-40B497F4F6EE}"/>
              </a:ext>
            </a:extLst>
          </p:cNvPr>
          <p:cNvSpPr txBox="1"/>
          <p:nvPr/>
        </p:nvSpPr>
        <p:spPr>
          <a:xfrm>
            <a:off x="23589707" y="41392519"/>
            <a:ext cx="8283084" cy="707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999" dirty="0">
                <a:solidFill>
                  <a:srgbClr val="43515A"/>
                </a:solidFill>
                <a:latin typeface="Impact" panose="020B0806030902050204" pitchFamily="34" charset="0"/>
              </a:rPr>
              <a:t>MOSTRA CIENTÍFICO CULTURAL – 2018</a:t>
            </a:r>
          </a:p>
        </p:txBody>
      </p:sp>
      <p:sp>
        <p:nvSpPr>
          <p:cNvPr id="17" name="Text Box 1">
            <a:extLst>
              <a:ext uri="{FF2B5EF4-FFF2-40B4-BE49-F238E27FC236}">
                <a16:creationId xmlns:a16="http://schemas.microsoft.com/office/drawing/2014/main" id="{DDCFA757-8E54-438D-AF1C-8D0DE16A6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764" y="10766403"/>
            <a:ext cx="25057767" cy="2646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797" rIns="91797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pt-BR" altLang="pt-BR" sz="3999" b="1" dirty="0">
                <a:solidFill>
                  <a:srgbClr val="000000"/>
                </a:solidFill>
                <a:ea typeface="SimSun" panose="02010600030101010101" pitchFamily="2" charset="-122"/>
              </a:rPr>
              <a:t>  Machado de ASSIS¹; Fernando A. V. PESSOA²; Clarice LISPECTOR³</a:t>
            </a:r>
            <a:endParaRPr lang="pt-BR" altLang="pt-BR" sz="3000" b="1" dirty="0">
              <a:solidFill>
                <a:srgbClr val="000000"/>
              </a:solidFill>
              <a:ea typeface="SimSun" panose="02010600030101010101" pitchFamily="2" charset="-122"/>
            </a:endParaRPr>
          </a:p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endParaRPr lang="pt-BR" altLang="pt-BR" sz="3000" dirty="0">
              <a:solidFill>
                <a:srgbClr val="000000"/>
              </a:solidFill>
              <a:ea typeface="SimSun" panose="02010600030101010101" pitchFamily="2" charset="-122"/>
            </a:endParaRPr>
          </a:p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pt-BR" altLang="pt-BR" sz="3199" baseline="30000" dirty="0">
                <a:solidFill>
                  <a:srgbClr val="000000"/>
                </a:solidFill>
                <a:ea typeface="SimSun" panose="02010600030101010101" pitchFamily="2" charset="-122"/>
              </a:rPr>
              <a:t>1</a:t>
            </a:r>
            <a:r>
              <a:rPr lang="pt-BR" altLang="pt-BR" sz="3199" dirty="0">
                <a:solidFill>
                  <a:srgbClr val="000000"/>
                </a:solidFill>
                <a:ea typeface="SimSun" panose="02010600030101010101" pitchFamily="2" charset="-122"/>
              </a:rPr>
              <a:t>Bolstista PIBIC/FAPEMIG, IFSULDEMINAS – </a:t>
            </a:r>
            <a:r>
              <a:rPr lang="pt-BR" altLang="pt-BR" sz="3199" i="1" dirty="0">
                <a:solidFill>
                  <a:srgbClr val="000000"/>
                </a:solidFill>
                <a:ea typeface="SimSun" panose="02010600030101010101" pitchFamily="2" charset="-122"/>
              </a:rPr>
              <a:t>Campus</a:t>
            </a:r>
            <a:r>
              <a:rPr lang="pt-BR" altLang="pt-BR" sz="3199" dirty="0">
                <a:solidFill>
                  <a:srgbClr val="000000"/>
                </a:solidFill>
                <a:ea typeface="SimSun" panose="02010600030101010101" pitchFamily="2" charset="-122"/>
              </a:rPr>
              <a:t> Muzambinho, Muzambinho/MG. E-mail:  machado.assis@ifsuldeminas.edu.br;</a:t>
            </a:r>
          </a:p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pt-BR" altLang="pt-BR" sz="3199" baseline="30000" dirty="0">
                <a:solidFill>
                  <a:srgbClr val="000000"/>
                </a:solidFill>
                <a:ea typeface="SimSun" panose="02010600030101010101" pitchFamily="2" charset="-122"/>
              </a:rPr>
              <a:t>2</a:t>
            </a:r>
            <a:r>
              <a:rPr lang="pt-BR" altLang="pt-BR" sz="3199" dirty="0">
                <a:solidFill>
                  <a:srgbClr val="000000"/>
                </a:solidFill>
                <a:ea typeface="SimSun" panose="02010600030101010101" pitchFamily="2" charset="-122"/>
              </a:rPr>
              <a:t>Orientador, IFSUDESTE – </a:t>
            </a:r>
            <a:r>
              <a:rPr lang="pt-BR" altLang="pt-BR" sz="3199" i="1" dirty="0">
                <a:solidFill>
                  <a:srgbClr val="000000"/>
                </a:solidFill>
                <a:ea typeface="SimSun" panose="02010600030101010101" pitchFamily="2" charset="-122"/>
              </a:rPr>
              <a:t>Campus</a:t>
            </a:r>
            <a:r>
              <a:rPr lang="pt-BR" altLang="pt-BR" sz="3199" dirty="0">
                <a:solidFill>
                  <a:srgbClr val="000000"/>
                </a:solidFill>
                <a:ea typeface="SimSun" panose="02010600030101010101" pitchFamily="2" charset="-122"/>
              </a:rPr>
              <a:t> Belo Horizonte, Belo Horizonte/MG. E-mail: fernando.pessoa@ifsuldeminas.edu.br; </a:t>
            </a:r>
          </a:p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pt-BR" altLang="pt-BR" sz="3199" dirty="0">
                <a:solidFill>
                  <a:srgbClr val="000000"/>
                </a:solidFill>
                <a:ea typeface="SimSun" panose="02010600030101010101" pitchFamily="2" charset="-122"/>
              </a:rPr>
              <a:t>³Coorientador, IFSULDEMINAS – </a:t>
            </a:r>
            <a:r>
              <a:rPr lang="pt-BR" altLang="pt-BR" sz="3199" i="1" dirty="0">
                <a:solidFill>
                  <a:srgbClr val="000000"/>
                </a:solidFill>
                <a:ea typeface="SimSun" panose="02010600030101010101" pitchFamily="2" charset="-122"/>
              </a:rPr>
              <a:t>Campus</a:t>
            </a:r>
            <a:r>
              <a:rPr lang="pt-BR" altLang="pt-BR" sz="3199" dirty="0">
                <a:solidFill>
                  <a:srgbClr val="000000"/>
                </a:solidFill>
                <a:ea typeface="SimSun" panose="02010600030101010101" pitchFamily="2" charset="-122"/>
              </a:rPr>
              <a:t> Pouso Alegre, Pouso Alegre/MG. E-mail: lispector.clarice@ifsuldeminas.edu.br.</a:t>
            </a:r>
          </a:p>
        </p:txBody>
      </p:sp>
      <p:sp>
        <p:nvSpPr>
          <p:cNvPr id="18" name="Text Box 2">
            <a:extLst>
              <a:ext uri="{FF2B5EF4-FFF2-40B4-BE49-F238E27FC236}">
                <a16:creationId xmlns:a16="http://schemas.microsoft.com/office/drawing/2014/main" id="{F1726522-E52E-43D0-8998-31C5AA235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5123" y="9094303"/>
            <a:ext cx="23429049" cy="1017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98" tIns="46798" rIns="89998" bIns="46798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pt-BR" altLang="pt-BR" sz="6000" b="1" dirty="0">
                <a:solidFill>
                  <a:srgbClr val="000000"/>
                </a:solidFill>
              </a:rPr>
              <a:t>TÍTULO DO TRABALHO</a:t>
            </a:r>
            <a:endParaRPr lang="pt-BR" altLang="pt-BR" sz="3601" b="1" dirty="0">
              <a:solidFill>
                <a:srgbClr val="000000"/>
              </a:solidFill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00B9F844-2334-443A-AD0A-A2ACF19856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168" y="39336538"/>
            <a:ext cx="9941791" cy="2618598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1C526685-4601-4634-8662-101B9EF678A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151" t="33522" r="5754" b="24723"/>
          <a:stretch/>
        </p:blipFill>
        <p:spPr>
          <a:xfrm>
            <a:off x="-6" y="796"/>
            <a:ext cx="32435732" cy="8647723"/>
          </a:xfrm>
          <a:prstGeom prst="rect">
            <a:avLst/>
          </a:prstGeom>
        </p:spPr>
      </p:pic>
      <p:cxnSp>
        <p:nvCxnSpPr>
          <p:cNvPr id="33" name="Conector reto 32">
            <a:extLst>
              <a:ext uri="{FF2B5EF4-FFF2-40B4-BE49-F238E27FC236}">
                <a16:creationId xmlns:a16="http://schemas.microsoft.com/office/drawing/2014/main" id="{6668F892-AB57-45B4-AC62-783AC0C12590}"/>
              </a:ext>
            </a:extLst>
          </p:cNvPr>
          <p:cNvCxnSpPr>
            <a:cxnSpLocks/>
          </p:cNvCxnSpPr>
          <p:nvPr/>
        </p:nvCxnSpPr>
        <p:spPr>
          <a:xfrm>
            <a:off x="524830" y="14009197"/>
            <a:ext cx="31349628" cy="0"/>
          </a:xfrm>
          <a:prstGeom prst="line">
            <a:avLst/>
          </a:prstGeom>
          <a:ln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96226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</TotalTime>
  <Words>98</Words>
  <Application>Microsoft Office PowerPoint</Application>
  <PresentationFormat>Personalizar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Microsoft YaHei</vt:lpstr>
      <vt:lpstr>SimSun</vt:lpstr>
      <vt:lpstr>Arial</vt:lpstr>
      <vt:lpstr>Calibri</vt:lpstr>
      <vt:lpstr>Calibri Light</vt:lpstr>
      <vt:lpstr>Impact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Alexandre Fieno</dc:creator>
  <cp:lastModifiedBy>Alexandre Fieno</cp:lastModifiedBy>
  <cp:revision>15</cp:revision>
  <dcterms:created xsi:type="dcterms:W3CDTF">2018-09-30T14:54:28Z</dcterms:created>
  <dcterms:modified xsi:type="dcterms:W3CDTF">2018-10-31T21:50:29Z</dcterms:modified>
</cp:coreProperties>
</file>