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5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39" autoAdjust="0"/>
    <p:restoredTop sz="94660"/>
  </p:normalViewPr>
  <p:slideViewPr>
    <p:cSldViewPr snapToGrid="0">
      <p:cViewPr varScale="1">
        <p:scale>
          <a:sx n="10" d="100"/>
          <a:sy n="10" d="100"/>
        </p:scale>
        <p:origin x="2368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7564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6154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9698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5335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8518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8702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3241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1252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0656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3653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4317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74C70-F53C-4353-B0A1-EEC7A152D894}" type="datetimeFigureOut">
              <a:rPr lang="pt-BR" smtClean="0"/>
              <a:t>31/10/2018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971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tângulo: Cantos Arredondados 34">
            <a:extLst>
              <a:ext uri="{FF2B5EF4-FFF2-40B4-BE49-F238E27FC236}">
                <a16:creationId xmlns:a16="http://schemas.microsoft.com/office/drawing/2014/main" id="{970980A8-9DCC-4CE5-A748-06CB923A6498}"/>
              </a:ext>
            </a:extLst>
          </p:cNvPr>
          <p:cNvSpPr/>
          <p:nvPr/>
        </p:nvSpPr>
        <p:spPr>
          <a:xfrm>
            <a:off x="523168" y="23837723"/>
            <a:ext cx="15154057" cy="8503264"/>
          </a:xfrm>
          <a:prstGeom prst="roundRect">
            <a:avLst>
              <a:gd name="adj" fmla="val 6232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533"/>
          </a:p>
        </p:txBody>
      </p:sp>
      <p:sp>
        <p:nvSpPr>
          <p:cNvPr id="36" name="Retângulo: Cantos Arredondados 35">
            <a:extLst>
              <a:ext uri="{FF2B5EF4-FFF2-40B4-BE49-F238E27FC236}">
                <a16:creationId xmlns:a16="http://schemas.microsoft.com/office/drawing/2014/main" id="{25AE71C2-C10B-42C4-B78E-CFF1C7240A96}"/>
              </a:ext>
            </a:extLst>
          </p:cNvPr>
          <p:cNvSpPr/>
          <p:nvPr/>
        </p:nvSpPr>
        <p:spPr>
          <a:xfrm>
            <a:off x="1572663" y="23248373"/>
            <a:ext cx="8293751" cy="119196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533"/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4ABF10F5-4D50-4378-B730-5C614D674FB5}"/>
              </a:ext>
            </a:extLst>
          </p:cNvPr>
          <p:cNvCxnSpPr>
            <a:cxnSpLocks/>
          </p:cNvCxnSpPr>
          <p:nvPr/>
        </p:nvCxnSpPr>
        <p:spPr>
          <a:xfrm>
            <a:off x="10735480" y="41079417"/>
            <a:ext cx="21137316" cy="0"/>
          </a:xfrm>
          <a:prstGeom prst="line">
            <a:avLst/>
          </a:prstGeom>
          <a:ln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2270C0C8-7BAF-4E8B-AE2B-3AB88866C6C5}"/>
              </a:ext>
            </a:extLst>
          </p:cNvPr>
          <p:cNvCxnSpPr>
            <a:cxnSpLocks/>
          </p:cNvCxnSpPr>
          <p:nvPr/>
        </p:nvCxnSpPr>
        <p:spPr>
          <a:xfrm>
            <a:off x="10735480" y="41198682"/>
            <a:ext cx="21137316" cy="0"/>
          </a:xfrm>
          <a:prstGeom prst="line">
            <a:avLst/>
          </a:prstGeom>
          <a:ln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E2CC32FA-6C92-4582-B348-40B497F4F6EE}"/>
              </a:ext>
            </a:extLst>
          </p:cNvPr>
          <p:cNvSpPr txBox="1"/>
          <p:nvPr/>
        </p:nvSpPr>
        <p:spPr>
          <a:xfrm>
            <a:off x="23589707" y="41392519"/>
            <a:ext cx="8283084" cy="707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999" dirty="0">
                <a:solidFill>
                  <a:srgbClr val="43515A"/>
                </a:solidFill>
                <a:latin typeface="Impact" panose="020B0806030902050204" pitchFamily="34" charset="0"/>
              </a:rPr>
              <a:t>MOSTRA CIENTÍFICO CULTURAL – 2018</a:t>
            </a:r>
          </a:p>
        </p:txBody>
      </p:sp>
      <p:sp>
        <p:nvSpPr>
          <p:cNvPr id="14" name="Retângulo: Cantos Arredondados 13">
            <a:extLst>
              <a:ext uri="{FF2B5EF4-FFF2-40B4-BE49-F238E27FC236}">
                <a16:creationId xmlns:a16="http://schemas.microsoft.com/office/drawing/2014/main" id="{3E54B137-81A2-4247-B969-7A5EF196DB81}"/>
              </a:ext>
            </a:extLst>
          </p:cNvPr>
          <p:cNvSpPr/>
          <p:nvPr/>
        </p:nvSpPr>
        <p:spPr>
          <a:xfrm>
            <a:off x="523168" y="15334626"/>
            <a:ext cx="15154057" cy="7510792"/>
          </a:xfrm>
          <a:prstGeom prst="roundRect">
            <a:avLst>
              <a:gd name="adj" fmla="val 6232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533"/>
          </a:p>
        </p:txBody>
      </p:sp>
      <p:sp>
        <p:nvSpPr>
          <p:cNvPr id="17" name="Text Box 1">
            <a:extLst>
              <a:ext uri="{FF2B5EF4-FFF2-40B4-BE49-F238E27FC236}">
                <a16:creationId xmlns:a16="http://schemas.microsoft.com/office/drawing/2014/main" id="{DDCFA757-8E54-438D-AF1C-8D0DE16A6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764" y="10766403"/>
            <a:ext cx="25057767" cy="2646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797" rIns="91797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pt-BR" altLang="pt-BR" sz="3999" b="1" dirty="0">
                <a:solidFill>
                  <a:srgbClr val="000000"/>
                </a:solidFill>
                <a:ea typeface="SimSun" panose="02010600030101010101" pitchFamily="2" charset="-122"/>
              </a:rPr>
              <a:t>  Machado de ASSIS¹; Fernando A. V. PESSOA²; Clarice LISPECTOR³</a:t>
            </a:r>
            <a:endParaRPr lang="pt-BR" altLang="pt-BR" sz="3000" b="1" dirty="0">
              <a:solidFill>
                <a:srgbClr val="000000"/>
              </a:solidFill>
              <a:ea typeface="SimSun" panose="02010600030101010101" pitchFamily="2" charset="-122"/>
            </a:endParaRPr>
          </a:p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endParaRPr lang="pt-BR" altLang="pt-BR" sz="3000" dirty="0">
              <a:solidFill>
                <a:srgbClr val="000000"/>
              </a:solidFill>
              <a:ea typeface="SimSun" panose="02010600030101010101" pitchFamily="2" charset="-122"/>
            </a:endParaRPr>
          </a:p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pt-BR" altLang="pt-BR" sz="3199" baseline="30000" dirty="0">
                <a:solidFill>
                  <a:srgbClr val="000000"/>
                </a:solidFill>
                <a:ea typeface="SimSun" panose="02010600030101010101" pitchFamily="2" charset="-122"/>
              </a:rPr>
              <a:t>1</a:t>
            </a:r>
            <a:r>
              <a:rPr lang="pt-BR" altLang="pt-BR" sz="3199" dirty="0">
                <a:solidFill>
                  <a:srgbClr val="000000"/>
                </a:solidFill>
                <a:ea typeface="SimSun" panose="02010600030101010101" pitchFamily="2" charset="-122"/>
              </a:rPr>
              <a:t>Bolstista PIBIC/FAPEMIG, IFSULDEMINAS – </a:t>
            </a:r>
            <a:r>
              <a:rPr lang="pt-BR" altLang="pt-BR" sz="3199" i="1" dirty="0">
                <a:solidFill>
                  <a:srgbClr val="000000"/>
                </a:solidFill>
                <a:ea typeface="SimSun" panose="02010600030101010101" pitchFamily="2" charset="-122"/>
              </a:rPr>
              <a:t>Campus</a:t>
            </a:r>
            <a:r>
              <a:rPr lang="pt-BR" altLang="pt-BR" sz="3199" dirty="0">
                <a:solidFill>
                  <a:srgbClr val="000000"/>
                </a:solidFill>
                <a:ea typeface="SimSun" panose="02010600030101010101" pitchFamily="2" charset="-122"/>
              </a:rPr>
              <a:t> Muzambinho, Muzambinho/MG. E-mail:  machado.assis@ifsuldeminas.edu.br;</a:t>
            </a:r>
          </a:p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pt-BR" altLang="pt-BR" sz="3199" baseline="30000" dirty="0">
                <a:solidFill>
                  <a:srgbClr val="000000"/>
                </a:solidFill>
                <a:ea typeface="SimSun" panose="02010600030101010101" pitchFamily="2" charset="-122"/>
              </a:rPr>
              <a:t>2</a:t>
            </a:r>
            <a:r>
              <a:rPr lang="pt-BR" altLang="pt-BR" sz="3199" dirty="0">
                <a:solidFill>
                  <a:srgbClr val="000000"/>
                </a:solidFill>
                <a:ea typeface="SimSun" panose="02010600030101010101" pitchFamily="2" charset="-122"/>
              </a:rPr>
              <a:t>Orientador, IFSUDESTE – </a:t>
            </a:r>
            <a:r>
              <a:rPr lang="pt-BR" altLang="pt-BR" sz="3199" i="1" dirty="0">
                <a:solidFill>
                  <a:srgbClr val="000000"/>
                </a:solidFill>
                <a:ea typeface="SimSun" panose="02010600030101010101" pitchFamily="2" charset="-122"/>
              </a:rPr>
              <a:t>Campus</a:t>
            </a:r>
            <a:r>
              <a:rPr lang="pt-BR" altLang="pt-BR" sz="3199" dirty="0">
                <a:solidFill>
                  <a:srgbClr val="000000"/>
                </a:solidFill>
                <a:ea typeface="SimSun" panose="02010600030101010101" pitchFamily="2" charset="-122"/>
              </a:rPr>
              <a:t> Belo Horizonte, Belo Horizonte/MG. E-mail: fernando.pessoa@ifsuldeminas.edu.br; </a:t>
            </a:r>
          </a:p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pt-BR" altLang="pt-BR" sz="3199" dirty="0">
                <a:solidFill>
                  <a:srgbClr val="000000"/>
                </a:solidFill>
                <a:ea typeface="SimSun" panose="02010600030101010101" pitchFamily="2" charset="-122"/>
              </a:rPr>
              <a:t>³Coorientador, IFSULDEMINAS – </a:t>
            </a:r>
            <a:r>
              <a:rPr lang="pt-BR" altLang="pt-BR" sz="3199" i="1" dirty="0">
                <a:solidFill>
                  <a:srgbClr val="000000"/>
                </a:solidFill>
                <a:ea typeface="SimSun" panose="02010600030101010101" pitchFamily="2" charset="-122"/>
              </a:rPr>
              <a:t>Campus</a:t>
            </a:r>
            <a:r>
              <a:rPr lang="pt-BR" altLang="pt-BR" sz="3199" dirty="0">
                <a:solidFill>
                  <a:srgbClr val="000000"/>
                </a:solidFill>
                <a:ea typeface="SimSun" panose="02010600030101010101" pitchFamily="2" charset="-122"/>
              </a:rPr>
              <a:t> Pouso Alegre, Pouso Alegre/MG. E-mail: lispector.clarice@ifsuldeminas.edu.br.</a:t>
            </a:r>
          </a:p>
        </p:txBody>
      </p:sp>
      <p:sp>
        <p:nvSpPr>
          <p:cNvPr id="18" name="Text Box 2">
            <a:extLst>
              <a:ext uri="{FF2B5EF4-FFF2-40B4-BE49-F238E27FC236}">
                <a16:creationId xmlns:a16="http://schemas.microsoft.com/office/drawing/2014/main" id="{F1726522-E52E-43D0-8998-31C5AA235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5123" y="9094303"/>
            <a:ext cx="23429049" cy="1017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98" tIns="46798" rIns="89998" bIns="46798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pt-BR" altLang="pt-BR" sz="6000" b="1" dirty="0">
                <a:solidFill>
                  <a:srgbClr val="000000"/>
                </a:solidFill>
              </a:rPr>
              <a:t>TÍTULO DO TRABALHO</a:t>
            </a:r>
            <a:endParaRPr lang="pt-BR" altLang="pt-BR" sz="3601" b="1" dirty="0">
              <a:solidFill>
                <a:srgbClr val="000000"/>
              </a:solidFill>
            </a:endParaRPr>
          </a:p>
        </p:txBody>
      </p:sp>
      <p:sp>
        <p:nvSpPr>
          <p:cNvPr id="20" name="Text Box 4">
            <a:extLst>
              <a:ext uri="{FF2B5EF4-FFF2-40B4-BE49-F238E27FC236}">
                <a16:creationId xmlns:a16="http://schemas.microsoft.com/office/drawing/2014/main" id="{CFCBC4BD-288B-486D-BE5A-5F85E80062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1801" y="23333713"/>
            <a:ext cx="4070639" cy="1017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9998" tIns="46798" rIns="89998" bIns="46798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pt-BR" altLang="pt-BR" sz="6000" b="1" dirty="0">
                <a:solidFill>
                  <a:srgbClr val="23632B"/>
                </a:solidFill>
                <a:cs typeface="Arial" panose="020B0604020202020204" pitchFamily="34" charset="0"/>
              </a:rPr>
              <a:t>OBJETIVO</a:t>
            </a:r>
          </a:p>
        </p:txBody>
      </p:sp>
      <p:sp>
        <p:nvSpPr>
          <p:cNvPr id="34" name="Retângulo: Cantos Arredondados 33">
            <a:extLst>
              <a:ext uri="{FF2B5EF4-FFF2-40B4-BE49-F238E27FC236}">
                <a16:creationId xmlns:a16="http://schemas.microsoft.com/office/drawing/2014/main" id="{E53A4E8C-3490-4F1E-9CEC-FC7A50E8E0E1}"/>
              </a:ext>
            </a:extLst>
          </p:cNvPr>
          <p:cNvSpPr/>
          <p:nvPr/>
        </p:nvSpPr>
        <p:spPr>
          <a:xfrm>
            <a:off x="1572663" y="14745274"/>
            <a:ext cx="8293751" cy="119196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533"/>
          </a:p>
        </p:txBody>
      </p:sp>
      <p:sp>
        <p:nvSpPr>
          <p:cNvPr id="19" name="Text Box 3">
            <a:extLst>
              <a:ext uri="{FF2B5EF4-FFF2-40B4-BE49-F238E27FC236}">
                <a16:creationId xmlns:a16="http://schemas.microsoft.com/office/drawing/2014/main" id="{B63E97FF-67FC-42AF-BEE8-E334D99DD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9134" y="14832480"/>
            <a:ext cx="5397925" cy="1017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9998" tIns="46798" rIns="89998" bIns="46798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pt-BR" altLang="pt-BR" sz="6000" b="1" dirty="0">
                <a:solidFill>
                  <a:srgbClr val="23632B"/>
                </a:solidFill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37" name="Retângulo: Cantos Arredondados 36">
            <a:extLst>
              <a:ext uri="{FF2B5EF4-FFF2-40B4-BE49-F238E27FC236}">
                <a16:creationId xmlns:a16="http://schemas.microsoft.com/office/drawing/2014/main" id="{1E4DBC22-2E36-4C9D-BC34-01E001EAA3A8}"/>
              </a:ext>
            </a:extLst>
          </p:cNvPr>
          <p:cNvSpPr/>
          <p:nvPr/>
        </p:nvSpPr>
        <p:spPr>
          <a:xfrm>
            <a:off x="523168" y="33251643"/>
            <a:ext cx="15154057" cy="5181608"/>
          </a:xfrm>
          <a:prstGeom prst="roundRect">
            <a:avLst>
              <a:gd name="adj" fmla="val 6232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533"/>
          </a:p>
        </p:txBody>
      </p:sp>
      <p:sp>
        <p:nvSpPr>
          <p:cNvPr id="38" name="Retângulo: Cantos Arredondados 37">
            <a:extLst>
              <a:ext uri="{FF2B5EF4-FFF2-40B4-BE49-F238E27FC236}">
                <a16:creationId xmlns:a16="http://schemas.microsoft.com/office/drawing/2014/main" id="{99480594-7503-4B5B-B207-622C2BD77451}"/>
              </a:ext>
            </a:extLst>
          </p:cNvPr>
          <p:cNvSpPr/>
          <p:nvPr/>
        </p:nvSpPr>
        <p:spPr>
          <a:xfrm>
            <a:off x="1572661" y="32662291"/>
            <a:ext cx="9737475" cy="133470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533"/>
          </a:p>
        </p:txBody>
      </p:sp>
      <p:sp>
        <p:nvSpPr>
          <p:cNvPr id="21" name="Text Box 5">
            <a:extLst>
              <a:ext uri="{FF2B5EF4-FFF2-40B4-BE49-F238E27FC236}">
                <a16:creationId xmlns:a16="http://schemas.microsoft.com/office/drawing/2014/main" id="{4A425AF1-26C0-4921-85B0-8F7D2DB057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1801" y="32820867"/>
            <a:ext cx="8900487" cy="1017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9998" tIns="46798" rIns="89998" bIns="46798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</a:pPr>
            <a:r>
              <a:rPr lang="pt-BR" altLang="pt-BR" sz="6000" b="1" dirty="0">
                <a:solidFill>
                  <a:srgbClr val="23632B"/>
                </a:solidFill>
                <a:cs typeface="Arial" panose="020B0604020202020204" pitchFamily="34" charset="0"/>
              </a:rPr>
              <a:t>MATERIAL E MÉTODOS</a:t>
            </a:r>
          </a:p>
        </p:txBody>
      </p:sp>
      <p:sp>
        <p:nvSpPr>
          <p:cNvPr id="41" name="Retângulo: Cantos Arredondados 40">
            <a:extLst>
              <a:ext uri="{FF2B5EF4-FFF2-40B4-BE49-F238E27FC236}">
                <a16:creationId xmlns:a16="http://schemas.microsoft.com/office/drawing/2014/main" id="{7B694882-14D8-43AC-B59E-D4F4EA34C4AF}"/>
              </a:ext>
            </a:extLst>
          </p:cNvPr>
          <p:cNvSpPr/>
          <p:nvPr/>
        </p:nvSpPr>
        <p:spPr>
          <a:xfrm>
            <a:off x="16718739" y="28058963"/>
            <a:ext cx="15154057" cy="5955659"/>
          </a:xfrm>
          <a:prstGeom prst="roundRect">
            <a:avLst>
              <a:gd name="adj" fmla="val 6232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533"/>
          </a:p>
        </p:txBody>
      </p:sp>
      <p:sp>
        <p:nvSpPr>
          <p:cNvPr id="42" name="Retângulo: Cantos Arredondados 41">
            <a:extLst>
              <a:ext uri="{FF2B5EF4-FFF2-40B4-BE49-F238E27FC236}">
                <a16:creationId xmlns:a16="http://schemas.microsoft.com/office/drawing/2014/main" id="{9F613072-EA6F-474E-A54A-0A1B67D46E01}"/>
              </a:ext>
            </a:extLst>
          </p:cNvPr>
          <p:cNvSpPr/>
          <p:nvPr/>
        </p:nvSpPr>
        <p:spPr>
          <a:xfrm>
            <a:off x="17768237" y="27469610"/>
            <a:ext cx="8293751" cy="119196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533"/>
          </a:p>
        </p:txBody>
      </p:sp>
      <p:sp>
        <p:nvSpPr>
          <p:cNvPr id="43" name="Retângulo: Cantos Arredondados 42">
            <a:extLst>
              <a:ext uri="{FF2B5EF4-FFF2-40B4-BE49-F238E27FC236}">
                <a16:creationId xmlns:a16="http://schemas.microsoft.com/office/drawing/2014/main" id="{A6E4DB00-F707-47ED-8D0F-5BE233529877}"/>
              </a:ext>
            </a:extLst>
          </p:cNvPr>
          <p:cNvSpPr/>
          <p:nvPr/>
        </p:nvSpPr>
        <p:spPr>
          <a:xfrm>
            <a:off x="16718742" y="15334621"/>
            <a:ext cx="15154057" cy="11772504"/>
          </a:xfrm>
          <a:prstGeom prst="roundRect">
            <a:avLst>
              <a:gd name="adj" fmla="val 6232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533"/>
          </a:p>
        </p:txBody>
      </p:sp>
      <p:sp>
        <p:nvSpPr>
          <p:cNvPr id="44" name="Text Box 4">
            <a:extLst>
              <a:ext uri="{FF2B5EF4-FFF2-40B4-BE49-F238E27FC236}">
                <a16:creationId xmlns:a16="http://schemas.microsoft.com/office/drawing/2014/main" id="{42A8473B-C35F-4375-A316-D94EB85D6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42516" y="27554950"/>
            <a:ext cx="5141445" cy="1017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9998" tIns="46798" rIns="89998" bIns="46798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pt-BR" altLang="pt-BR" sz="6000" b="1" dirty="0">
                <a:solidFill>
                  <a:srgbClr val="23632B"/>
                </a:solidFill>
                <a:cs typeface="Arial" panose="020B0604020202020204" pitchFamily="34" charset="0"/>
              </a:rPr>
              <a:t>CONCLUSÃO</a:t>
            </a:r>
          </a:p>
        </p:txBody>
      </p:sp>
      <p:sp>
        <p:nvSpPr>
          <p:cNvPr id="46" name="Retângulo: Cantos Arredondados 45">
            <a:extLst>
              <a:ext uri="{FF2B5EF4-FFF2-40B4-BE49-F238E27FC236}">
                <a16:creationId xmlns:a16="http://schemas.microsoft.com/office/drawing/2014/main" id="{53F1E3E7-B162-47AE-AF4E-8C75E8EB485E}"/>
              </a:ext>
            </a:extLst>
          </p:cNvPr>
          <p:cNvSpPr/>
          <p:nvPr/>
        </p:nvSpPr>
        <p:spPr>
          <a:xfrm>
            <a:off x="17768232" y="14745274"/>
            <a:ext cx="13582068" cy="133794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533"/>
          </a:p>
        </p:txBody>
      </p:sp>
      <p:sp>
        <p:nvSpPr>
          <p:cNvPr id="47" name="Text Box 3">
            <a:extLst>
              <a:ext uri="{FF2B5EF4-FFF2-40B4-BE49-F238E27FC236}">
                <a16:creationId xmlns:a16="http://schemas.microsoft.com/office/drawing/2014/main" id="{6C9F3ED3-4827-469A-8EA1-175BF810A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52376" y="14904242"/>
            <a:ext cx="11352632" cy="1017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9998" tIns="46798" rIns="89998" bIns="46798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pt-BR" altLang="pt-BR" sz="6000" b="1" dirty="0">
                <a:solidFill>
                  <a:srgbClr val="23632B"/>
                </a:solidFill>
                <a:cs typeface="Arial" panose="020B0604020202020204" pitchFamily="34" charset="0"/>
              </a:rPr>
              <a:t>RESULTADOS E DISCUSSÕES</a:t>
            </a:r>
          </a:p>
        </p:txBody>
      </p:sp>
      <p:sp>
        <p:nvSpPr>
          <p:cNvPr id="48" name="Retângulo: Cantos Arredondados 47">
            <a:extLst>
              <a:ext uri="{FF2B5EF4-FFF2-40B4-BE49-F238E27FC236}">
                <a16:creationId xmlns:a16="http://schemas.microsoft.com/office/drawing/2014/main" id="{ADF583B9-EB96-434C-B258-1ACB714314F0}"/>
              </a:ext>
            </a:extLst>
          </p:cNvPr>
          <p:cNvSpPr/>
          <p:nvPr/>
        </p:nvSpPr>
        <p:spPr>
          <a:xfrm>
            <a:off x="16718739" y="35051790"/>
            <a:ext cx="15154057" cy="5373304"/>
          </a:xfrm>
          <a:prstGeom prst="roundRect">
            <a:avLst>
              <a:gd name="adj" fmla="val 6232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533"/>
          </a:p>
        </p:txBody>
      </p:sp>
      <p:sp>
        <p:nvSpPr>
          <p:cNvPr id="49" name="Retângulo: Cantos Arredondados 48">
            <a:extLst>
              <a:ext uri="{FF2B5EF4-FFF2-40B4-BE49-F238E27FC236}">
                <a16:creationId xmlns:a16="http://schemas.microsoft.com/office/drawing/2014/main" id="{86EE9A94-F258-4F98-BA52-671E8E3A0ED6}"/>
              </a:ext>
            </a:extLst>
          </p:cNvPr>
          <p:cNvSpPr/>
          <p:nvPr/>
        </p:nvSpPr>
        <p:spPr>
          <a:xfrm>
            <a:off x="17768232" y="34462440"/>
            <a:ext cx="9737475" cy="133470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533"/>
          </a:p>
        </p:txBody>
      </p:sp>
      <p:sp>
        <p:nvSpPr>
          <p:cNvPr id="50" name="Text Box 5">
            <a:extLst>
              <a:ext uri="{FF2B5EF4-FFF2-40B4-BE49-F238E27FC236}">
                <a16:creationId xmlns:a16="http://schemas.microsoft.com/office/drawing/2014/main" id="{63A3C1DA-ECC0-46D2-8C56-91A38B568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42974" y="34621017"/>
            <a:ext cx="5697687" cy="1017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9998" tIns="46798" rIns="89998" bIns="46798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pt-BR" altLang="pt-BR" sz="6000" b="1" dirty="0">
                <a:solidFill>
                  <a:srgbClr val="23632B"/>
                </a:solidFill>
                <a:cs typeface="Arial" panose="020B0604020202020204" pitchFamily="34" charset="0"/>
              </a:rPr>
              <a:t>REFERÊNCIAS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00B9F844-2334-443A-AD0A-A2ACF19856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168" y="39336538"/>
            <a:ext cx="9941791" cy="2618598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1C526685-4601-4634-8662-101B9EF678A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151" t="33522" r="5754" b="24723"/>
          <a:stretch/>
        </p:blipFill>
        <p:spPr>
          <a:xfrm>
            <a:off x="-6" y="796"/>
            <a:ext cx="32435732" cy="864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6226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108</Words>
  <Application>Microsoft Office PowerPoint</Application>
  <PresentationFormat>Personalizar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Microsoft YaHei</vt:lpstr>
      <vt:lpstr>SimSun</vt:lpstr>
      <vt:lpstr>Arial</vt:lpstr>
      <vt:lpstr>Calibri</vt:lpstr>
      <vt:lpstr>Calibri Light</vt:lpstr>
      <vt:lpstr>Impact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Alexandre Fieno</dc:creator>
  <cp:lastModifiedBy>Alexandre Fieno</cp:lastModifiedBy>
  <cp:revision>15</cp:revision>
  <dcterms:created xsi:type="dcterms:W3CDTF">2018-09-30T14:54:28Z</dcterms:created>
  <dcterms:modified xsi:type="dcterms:W3CDTF">2018-10-31T21:51:10Z</dcterms:modified>
</cp:coreProperties>
</file>