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2404050" cy="43205400"/>
  <p:notesSz cx="6858000" cy="9144000"/>
  <p:defaultText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20" d="100"/>
          <a:sy n="20" d="100"/>
        </p:scale>
        <p:origin x="-1380" y="-78"/>
      </p:cViewPr>
      <p:guideLst>
        <p:guide orient="horz" pos="13608"/>
        <p:guide pos="1020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4" y="13421680"/>
            <a:ext cx="27543443" cy="9261158"/>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59859" indent="0" algn="ctr">
              <a:buNone/>
              <a:defRPr>
                <a:solidFill>
                  <a:schemeClr val="tx1">
                    <a:tint val="75000"/>
                  </a:schemeClr>
                </a:solidFill>
              </a:defRPr>
            </a:lvl2pPr>
            <a:lvl3pPr marL="4319718" indent="0" algn="ctr">
              <a:buNone/>
              <a:defRPr>
                <a:solidFill>
                  <a:schemeClr val="tx1">
                    <a:tint val="75000"/>
                  </a:schemeClr>
                </a:solidFill>
              </a:defRPr>
            </a:lvl3pPr>
            <a:lvl4pPr marL="6479577" indent="0" algn="ctr">
              <a:buNone/>
              <a:defRPr>
                <a:solidFill>
                  <a:schemeClr val="tx1">
                    <a:tint val="75000"/>
                  </a:schemeClr>
                </a:solidFill>
              </a:defRPr>
            </a:lvl4pPr>
            <a:lvl5pPr marL="8639440" indent="0" algn="ctr">
              <a:buNone/>
              <a:defRPr>
                <a:solidFill>
                  <a:schemeClr val="tx1">
                    <a:tint val="75000"/>
                  </a:schemeClr>
                </a:solidFill>
              </a:defRPr>
            </a:lvl5pPr>
            <a:lvl6pPr marL="10799299" indent="0" algn="ctr">
              <a:buNone/>
              <a:defRPr>
                <a:solidFill>
                  <a:schemeClr val="tx1">
                    <a:tint val="75000"/>
                  </a:schemeClr>
                </a:solidFill>
              </a:defRPr>
            </a:lvl6pPr>
            <a:lvl7pPr marL="12959158" indent="0" algn="ctr">
              <a:buNone/>
              <a:defRPr>
                <a:solidFill>
                  <a:schemeClr val="tx1">
                    <a:tint val="75000"/>
                  </a:schemeClr>
                </a:solidFill>
              </a:defRPr>
            </a:lvl7pPr>
            <a:lvl8pPr marL="15119017" indent="0" algn="ctr">
              <a:buNone/>
              <a:defRPr>
                <a:solidFill>
                  <a:schemeClr val="tx1">
                    <a:tint val="75000"/>
                  </a:schemeClr>
                </a:solidFill>
              </a:defRPr>
            </a:lvl8pPr>
            <a:lvl9pPr marL="17278876"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356657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62855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2" y="10901365"/>
            <a:ext cx="25833229" cy="23224902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5743850" y="10901365"/>
            <a:ext cx="76970870" cy="23224902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1359914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2127465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6" y="27763479"/>
            <a:ext cx="27543443" cy="8581073"/>
          </a:xfrm>
        </p:spPr>
        <p:txBody>
          <a:bodyPr anchor="t"/>
          <a:lstStyle>
            <a:lvl1pPr algn="l">
              <a:defRPr sz="189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59859" indent="0">
              <a:buNone/>
              <a:defRPr sz="8500">
                <a:solidFill>
                  <a:schemeClr val="tx1">
                    <a:tint val="75000"/>
                  </a:schemeClr>
                </a:solidFill>
              </a:defRPr>
            </a:lvl2pPr>
            <a:lvl3pPr marL="4319718" indent="0">
              <a:buNone/>
              <a:defRPr sz="7600">
                <a:solidFill>
                  <a:schemeClr val="tx1">
                    <a:tint val="75000"/>
                  </a:schemeClr>
                </a:solidFill>
              </a:defRPr>
            </a:lvl3pPr>
            <a:lvl4pPr marL="6479577" indent="0">
              <a:buNone/>
              <a:defRPr sz="6600">
                <a:solidFill>
                  <a:schemeClr val="tx1">
                    <a:tint val="75000"/>
                  </a:schemeClr>
                </a:solidFill>
              </a:defRPr>
            </a:lvl4pPr>
            <a:lvl5pPr marL="8639440" indent="0">
              <a:buNone/>
              <a:defRPr sz="6600">
                <a:solidFill>
                  <a:schemeClr val="tx1">
                    <a:tint val="75000"/>
                  </a:schemeClr>
                </a:solidFill>
              </a:defRPr>
            </a:lvl5pPr>
            <a:lvl6pPr marL="10799299" indent="0">
              <a:buNone/>
              <a:defRPr sz="6600">
                <a:solidFill>
                  <a:schemeClr val="tx1">
                    <a:tint val="75000"/>
                  </a:schemeClr>
                </a:solidFill>
              </a:defRPr>
            </a:lvl6pPr>
            <a:lvl7pPr marL="12959158" indent="0">
              <a:buNone/>
              <a:defRPr sz="6600">
                <a:solidFill>
                  <a:schemeClr val="tx1">
                    <a:tint val="75000"/>
                  </a:schemeClr>
                </a:solidFill>
              </a:defRPr>
            </a:lvl7pPr>
            <a:lvl8pPr marL="15119017" indent="0">
              <a:buNone/>
              <a:defRPr sz="6600">
                <a:solidFill>
                  <a:schemeClr val="tx1">
                    <a:tint val="75000"/>
                  </a:schemeClr>
                </a:solidFill>
              </a:defRPr>
            </a:lvl8pPr>
            <a:lvl9pPr marL="17278876" indent="0">
              <a:buNone/>
              <a:defRPr sz="6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204424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5743846" y="63507947"/>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0" y="63507947"/>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21265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1620203" y="9671212"/>
            <a:ext cx="14317416" cy="4030501"/>
          </a:xfrm>
        </p:spPr>
        <p:txBody>
          <a:bodyPr anchor="b"/>
          <a:lstStyle>
            <a:lvl1pPr marL="0" indent="0">
              <a:buNone/>
              <a:defRPr sz="11300" b="1"/>
            </a:lvl1pPr>
            <a:lvl2pPr marL="2159859" indent="0">
              <a:buNone/>
              <a:defRPr sz="9500" b="1"/>
            </a:lvl2pPr>
            <a:lvl3pPr marL="4319718" indent="0">
              <a:buNone/>
              <a:defRPr sz="8500" b="1"/>
            </a:lvl3pPr>
            <a:lvl4pPr marL="6479577" indent="0">
              <a:buNone/>
              <a:defRPr sz="7600" b="1"/>
            </a:lvl4pPr>
            <a:lvl5pPr marL="8639440" indent="0">
              <a:buNone/>
              <a:defRPr sz="7600" b="1"/>
            </a:lvl5pPr>
            <a:lvl6pPr marL="10799299" indent="0">
              <a:buNone/>
              <a:defRPr sz="7600" b="1"/>
            </a:lvl6pPr>
            <a:lvl7pPr marL="12959158" indent="0">
              <a:buNone/>
              <a:defRPr sz="7600" b="1"/>
            </a:lvl7pPr>
            <a:lvl8pPr marL="15119017" indent="0">
              <a:buNone/>
              <a:defRPr sz="7600" b="1"/>
            </a:lvl8pPr>
            <a:lvl9pPr marL="17278876" indent="0">
              <a:buNone/>
              <a:defRPr sz="7600" b="1"/>
            </a:lvl9pPr>
          </a:lstStyle>
          <a:p>
            <a:pPr lvl="0"/>
            <a:r>
              <a:rPr lang="pt-BR" smtClean="0"/>
              <a:t>Clique para editar o texto mestre</a:t>
            </a:r>
          </a:p>
        </p:txBody>
      </p:sp>
      <p:sp>
        <p:nvSpPr>
          <p:cNvPr id="4" name="Espaço Reservado para Conteúdo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2"/>
            <a:ext cx="14323040" cy="4030501"/>
          </a:xfrm>
        </p:spPr>
        <p:txBody>
          <a:bodyPr anchor="b"/>
          <a:lstStyle>
            <a:lvl1pPr marL="0" indent="0">
              <a:buNone/>
              <a:defRPr sz="11300" b="1"/>
            </a:lvl1pPr>
            <a:lvl2pPr marL="2159859" indent="0">
              <a:buNone/>
              <a:defRPr sz="9500" b="1"/>
            </a:lvl2pPr>
            <a:lvl3pPr marL="4319718" indent="0">
              <a:buNone/>
              <a:defRPr sz="8500" b="1"/>
            </a:lvl3pPr>
            <a:lvl4pPr marL="6479577" indent="0">
              <a:buNone/>
              <a:defRPr sz="7600" b="1"/>
            </a:lvl4pPr>
            <a:lvl5pPr marL="8639440" indent="0">
              <a:buNone/>
              <a:defRPr sz="7600" b="1"/>
            </a:lvl5pPr>
            <a:lvl6pPr marL="10799299" indent="0">
              <a:buNone/>
              <a:defRPr sz="7600" b="1"/>
            </a:lvl6pPr>
            <a:lvl7pPr marL="12959158" indent="0">
              <a:buNone/>
              <a:defRPr sz="7600" b="1"/>
            </a:lvl7pPr>
            <a:lvl8pPr marL="15119017" indent="0">
              <a:buNone/>
              <a:defRPr sz="7600" b="1"/>
            </a:lvl8pPr>
            <a:lvl9pPr marL="17278876" indent="0">
              <a:buNone/>
              <a:defRPr sz="7600" b="1"/>
            </a:lvl9pPr>
          </a:lstStyle>
          <a:p>
            <a:pPr lvl="0"/>
            <a:r>
              <a:rPr lang="pt-BR" smtClean="0"/>
              <a:t>Clique para editar o texto mestre</a:t>
            </a:r>
          </a:p>
        </p:txBody>
      </p:sp>
      <p:sp>
        <p:nvSpPr>
          <p:cNvPr id="6" name="Espaço Reservado para Conteúdo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2020782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378111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239461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8" y="1720215"/>
            <a:ext cx="10660709" cy="7320915"/>
          </a:xfrm>
        </p:spPr>
        <p:txBody>
          <a:bodyPr anchor="b"/>
          <a:lstStyle>
            <a:lvl1pPr algn="l">
              <a:defRPr sz="9500" b="1"/>
            </a:lvl1pPr>
          </a:lstStyle>
          <a:p>
            <a:r>
              <a:rPr lang="pt-BR" smtClean="0"/>
              <a:t>Clique para editar o título mestre</a:t>
            </a:r>
            <a:endParaRPr lang="pt-BR"/>
          </a:p>
        </p:txBody>
      </p:sp>
      <p:sp>
        <p:nvSpPr>
          <p:cNvPr id="3" name="Espaço Reservado para Conteúdo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8" y="9041139"/>
            <a:ext cx="10660709" cy="29553697"/>
          </a:xfrm>
        </p:spPr>
        <p:txBody>
          <a:bodyPr/>
          <a:lstStyle>
            <a:lvl1pPr marL="0" indent="0">
              <a:buNone/>
              <a:defRPr sz="6600"/>
            </a:lvl1pPr>
            <a:lvl2pPr marL="2159859" indent="0">
              <a:buNone/>
              <a:defRPr sz="5700"/>
            </a:lvl2pPr>
            <a:lvl3pPr marL="4319718" indent="0">
              <a:buNone/>
              <a:defRPr sz="4700"/>
            </a:lvl3pPr>
            <a:lvl4pPr marL="6479577" indent="0">
              <a:buNone/>
              <a:defRPr sz="4300"/>
            </a:lvl4pPr>
            <a:lvl5pPr marL="8639440" indent="0">
              <a:buNone/>
              <a:defRPr sz="4300"/>
            </a:lvl5pPr>
            <a:lvl6pPr marL="10799299" indent="0">
              <a:buNone/>
              <a:defRPr sz="4300"/>
            </a:lvl6pPr>
            <a:lvl7pPr marL="12959158" indent="0">
              <a:buNone/>
              <a:defRPr sz="4300"/>
            </a:lvl7pPr>
            <a:lvl8pPr marL="15119017" indent="0">
              <a:buNone/>
              <a:defRPr sz="4300"/>
            </a:lvl8pPr>
            <a:lvl9pPr marL="17278876" indent="0">
              <a:buNone/>
              <a:defRPr sz="43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3252276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0"/>
            <a:ext cx="19442430" cy="3570449"/>
          </a:xfrm>
        </p:spPr>
        <p:txBody>
          <a:bodyPr anchor="b"/>
          <a:lstStyle>
            <a:lvl1pPr algn="l">
              <a:defRPr sz="95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6351421" y="3860483"/>
            <a:ext cx="19442430" cy="25923240"/>
          </a:xfrm>
        </p:spPr>
        <p:txBody>
          <a:bodyPr/>
          <a:lstStyle>
            <a:lvl1pPr marL="0" indent="0">
              <a:buNone/>
              <a:defRPr sz="15100"/>
            </a:lvl1pPr>
            <a:lvl2pPr marL="2159859" indent="0">
              <a:buNone/>
              <a:defRPr sz="13200"/>
            </a:lvl2pPr>
            <a:lvl3pPr marL="4319718" indent="0">
              <a:buNone/>
              <a:defRPr sz="11300"/>
            </a:lvl3pPr>
            <a:lvl4pPr marL="6479577" indent="0">
              <a:buNone/>
              <a:defRPr sz="9500"/>
            </a:lvl4pPr>
            <a:lvl5pPr marL="8639440" indent="0">
              <a:buNone/>
              <a:defRPr sz="9500"/>
            </a:lvl5pPr>
            <a:lvl6pPr marL="10799299" indent="0">
              <a:buNone/>
              <a:defRPr sz="9500"/>
            </a:lvl6pPr>
            <a:lvl7pPr marL="12959158" indent="0">
              <a:buNone/>
              <a:defRPr sz="9500"/>
            </a:lvl7pPr>
            <a:lvl8pPr marL="15119017" indent="0">
              <a:buNone/>
              <a:defRPr sz="9500"/>
            </a:lvl8pPr>
            <a:lvl9pPr marL="17278876" indent="0">
              <a:buNone/>
              <a:defRPr sz="9500"/>
            </a:lvl9pPr>
          </a:lstStyle>
          <a:p>
            <a:endParaRPr lang="pt-BR"/>
          </a:p>
        </p:txBody>
      </p:sp>
      <p:sp>
        <p:nvSpPr>
          <p:cNvPr id="4" name="Espaço Reservado para Texto 3"/>
          <p:cNvSpPr>
            <a:spLocks noGrp="1"/>
          </p:cNvSpPr>
          <p:nvPr>
            <p:ph type="body" sz="half" idx="2"/>
          </p:nvPr>
        </p:nvSpPr>
        <p:spPr>
          <a:xfrm>
            <a:off x="6351421" y="33814229"/>
            <a:ext cx="19442430" cy="5070631"/>
          </a:xfrm>
        </p:spPr>
        <p:txBody>
          <a:bodyPr/>
          <a:lstStyle>
            <a:lvl1pPr marL="0" indent="0">
              <a:buNone/>
              <a:defRPr sz="6600"/>
            </a:lvl1pPr>
            <a:lvl2pPr marL="2159859" indent="0">
              <a:buNone/>
              <a:defRPr sz="5700"/>
            </a:lvl2pPr>
            <a:lvl3pPr marL="4319718" indent="0">
              <a:buNone/>
              <a:defRPr sz="4700"/>
            </a:lvl3pPr>
            <a:lvl4pPr marL="6479577" indent="0">
              <a:buNone/>
              <a:defRPr sz="4300"/>
            </a:lvl4pPr>
            <a:lvl5pPr marL="8639440" indent="0">
              <a:buNone/>
              <a:defRPr sz="4300"/>
            </a:lvl5pPr>
            <a:lvl6pPr marL="10799299" indent="0">
              <a:buNone/>
              <a:defRPr sz="4300"/>
            </a:lvl6pPr>
            <a:lvl7pPr marL="12959158" indent="0">
              <a:buNone/>
              <a:defRPr sz="4300"/>
            </a:lvl7pPr>
            <a:lvl8pPr marL="15119017" indent="0">
              <a:buNone/>
              <a:defRPr sz="4300"/>
            </a:lvl8pPr>
            <a:lvl9pPr marL="17278876" indent="0">
              <a:buNone/>
              <a:defRPr sz="43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A84A076-0CEE-4DD6-8638-FB80A0D5A8D5}" type="datetimeFigureOut">
              <a:rPr lang="pt-BR" smtClean="0"/>
              <a:pPr/>
              <a:t>05/09/2018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243933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620203" y="1730219"/>
            <a:ext cx="29163645" cy="7200900"/>
          </a:xfrm>
          <a:prstGeom prst="rect">
            <a:avLst/>
          </a:prstGeom>
        </p:spPr>
        <p:txBody>
          <a:bodyPr vert="horz" lIns="431974" tIns="215984" rIns="431974" bIns="215984"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1620203" y="10081269"/>
            <a:ext cx="29163645" cy="28513567"/>
          </a:xfrm>
          <a:prstGeom prst="rect">
            <a:avLst/>
          </a:prstGeom>
        </p:spPr>
        <p:txBody>
          <a:bodyPr vert="horz" lIns="431974" tIns="215984" rIns="431974" bIns="215984"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1620203" y="40045014"/>
            <a:ext cx="7560945" cy="2300288"/>
          </a:xfrm>
          <a:prstGeom prst="rect">
            <a:avLst/>
          </a:prstGeom>
        </p:spPr>
        <p:txBody>
          <a:bodyPr vert="horz" lIns="431974" tIns="215984" rIns="431974" bIns="215984" rtlCol="0" anchor="ctr"/>
          <a:lstStyle>
            <a:lvl1pPr algn="l">
              <a:defRPr sz="5700">
                <a:solidFill>
                  <a:schemeClr val="tx1">
                    <a:tint val="75000"/>
                  </a:schemeClr>
                </a:solidFill>
              </a:defRPr>
            </a:lvl1pPr>
          </a:lstStyle>
          <a:p>
            <a:fld id="{8A84A076-0CEE-4DD6-8638-FB80A0D5A8D5}" type="datetimeFigureOut">
              <a:rPr lang="pt-BR" smtClean="0"/>
              <a:pPr/>
              <a:t>05/09/2018</a:t>
            </a:fld>
            <a:endParaRPr lang="pt-BR"/>
          </a:p>
        </p:txBody>
      </p:sp>
      <p:sp>
        <p:nvSpPr>
          <p:cNvPr id="5" name="Espaço Reservado para Rodapé 4"/>
          <p:cNvSpPr>
            <a:spLocks noGrp="1"/>
          </p:cNvSpPr>
          <p:nvPr>
            <p:ph type="ftr" sz="quarter" idx="3"/>
          </p:nvPr>
        </p:nvSpPr>
        <p:spPr>
          <a:xfrm>
            <a:off x="11071384" y="40045014"/>
            <a:ext cx="10261283" cy="2300288"/>
          </a:xfrm>
          <a:prstGeom prst="rect">
            <a:avLst/>
          </a:prstGeom>
        </p:spPr>
        <p:txBody>
          <a:bodyPr vert="horz" lIns="431974" tIns="215984" rIns="431974" bIns="215984" rtlCol="0" anchor="ctr"/>
          <a:lstStyle>
            <a:lvl1pPr algn="ctr">
              <a:defRPr sz="57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3222903" y="40045014"/>
            <a:ext cx="7560945" cy="2300288"/>
          </a:xfrm>
          <a:prstGeom prst="rect">
            <a:avLst/>
          </a:prstGeom>
        </p:spPr>
        <p:txBody>
          <a:bodyPr vert="horz" lIns="431974" tIns="215984" rIns="431974" bIns="215984" rtlCol="0" anchor="ctr"/>
          <a:lstStyle>
            <a:lvl1pPr algn="r">
              <a:defRPr sz="5700">
                <a:solidFill>
                  <a:schemeClr val="tx1">
                    <a:tint val="75000"/>
                  </a:schemeClr>
                </a:solidFill>
              </a:defRPr>
            </a:lvl1pPr>
          </a:lstStyle>
          <a:p>
            <a:fld id="{891085D3-24F4-4743-8EA4-F5A4462D7AB6}" type="slidenum">
              <a:rPr lang="pt-BR" smtClean="0"/>
              <a:pPr/>
              <a:t>‹nº›</a:t>
            </a:fld>
            <a:endParaRPr lang="pt-BR"/>
          </a:p>
        </p:txBody>
      </p:sp>
    </p:spTree>
    <p:extLst>
      <p:ext uri="{BB962C8B-B14F-4D97-AF65-F5344CB8AC3E}">
        <p14:creationId xmlns="" xmlns:p14="http://schemas.microsoft.com/office/powerpoint/2010/main" val="7785779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319718" rtl="0" eaLnBrk="1" latinLnBrk="0" hangingPunct="1">
        <a:spcBef>
          <a:spcPct val="0"/>
        </a:spcBef>
        <a:buNone/>
        <a:defRPr sz="20800" kern="1200">
          <a:solidFill>
            <a:schemeClr val="tx1"/>
          </a:solidFill>
          <a:latin typeface="+mj-lt"/>
          <a:ea typeface="+mj-ea"/>
          <a:cs typeface="+mj-cs"/>
        </a:defRPr>
      </a:lvl1pPr>
    </p:titleStyle>
    <p:bodyStyle>
      <a:lvl1pPr marL="1619895" indent="-1619895" algn="l" defTabSz="4319718"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509773" indent="-1349914" algn="l" defTabSz="4319718" rtl="0" eaLnBrk="1" latinLnBrk="0" hangingPunct="1">
        <a:spcBef>
          <a:spcPct val="20000"/>
        </a:spcBef>
        <a:buFont typeface="Arial" pitchFamily="34" charset="0"/>
        <a:buChar char="–"/>
        <a:defRPr sz="13200" kern="1200">
          <a:solidFill>
            <a:schemeClr val="tx1"/>
          </a:solidFill>
          <a:latin typeface="+mn-lt"/>
          <a:ea typeface="+mn-ea"/>
          <a:cs typeface="+mn-cs"/>
        </a:defRPr>
      </a:lvl2pPr>
      <a:lvl3pPr marL="5399650" indent="-1079932" algn="l" defTabSz="4319718"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59509" indent="-1079932" algn="l" defTabSz="4319718"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19368" indent="-1079932" algn="l" defTabSz="4319718"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79226" indent="-1079932" algn="l" defTabSz="4319718"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39085" indent="-1079932" algn="l" defTabSz="4319718"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98944" indent="-1079932" algn="l" defTabSz="4319718"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58808" indent="-1079932" algn="l" defTabSz="4319718"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pt-BR"/>
      </a:defPPr>
      <a:lvl1pPr marL="0" algn="l" defTabSz="4319718" rtl="0" eaLnBrk="1" latinLnBrk="0" hangingPunct="1">
        <a:defRPr sz="8500" kern="1200">
          <a:solidFill>
            <a:schemeClr val="tx1"/>
          </a:solidFill>
          <a:latin typeface="+mn-lt"/>
          <a:ea typeface="+mn-ea"/>
          <a:cs typeface="+mn-cs"/>
        </a:defRPr>
      </a:lvl1pPr>
      <a:lvl2pPr marL="2159859" algn="l" defTabSz="4319718" rtl="0" eaLnBrk="1" latinLnBrk="0" hangingPunct="1">
        <a:defRPr sz="8500" kern="1200">
          <a:solidFill>
            <a:schemeClr val="tx1"/>
          </a:solidFill>
          <a:latin typeface="+mn-lt"/>
          <a:ea typeface="+mn-ea"/>
          <a:cs typeface="+mn-cs"/>
        </a:defRPr>
      </a:lvl2pPr>
      <a:lvl3pPr marL="4319718" algn="l" defTabSz="4319718" rtl="0" eaLnBrk="1" latinLnBrk="0" hangingPunct="1">
        <a:defRPr sz="8500" kern="1200">
          <a:solidFill>
            <a:schemeClr val="tx1"/>
          </a:solidFill>
          <a:latin typeface="+mn-lt"/>
          <a:ea typeface="+mn-ea"/>
          <a:cs typeface="+mn-cs"/>
        </a:defRPr>
      </a:lvl3pPr>
      <a:lvl4pPr marL="6479577" algn="l" defTabSz="4319718" rtl="0" eaLnBrk="1" latinLnBrk="0" hangingPunct="1">
        <a:defRPr sz="8500" kern="1200">
          <a:solidFill>
            <a:schemeClr val="tx1"/>
          </a:solidFill>
          <a:latin typeface="+mn-lt"/>
          <a:ea typeface="+mn-ea"/>
          <a:cs typeface="+mn-cs"/>
        </a:defRPr>
      </a:lvl4pPr>
      <a:lvl5pPr marL="8639440" algn="l" defTabSz="4319718" rtl="0" eaLnBrk="1" latinLnBrk="0" hangingPunct="1">
        <a:defRPr sz="8500" kern="1200">
          <a:solidFill>
            <a:schemeClr val="tx1"/>
          </a:solidFill>
          <a:latin typeface="+mn-lt"/>
          <a:ea typeface="+mn-ea"/>
          <a:cs typeface="+mn-cs"/>
        </a:defRPr>
      </a:lvl5pPr>
      <a:lvl6pPr marL="10799299" algn="l" defTabSz="4319718" rtl="0" eaLnBrk="1" latinLnBrk="0" hangingPunct="1">
        <a:defRPr sz="8500" kern="1200">
          <a:solidFill>
            <a:schemeClr val="tx1"/>
          </a:solidFill>
          <a:latin typeface="+mn-lt"/>
          <a:ea typeface="+mn-ea"/>
          <a:cs typeface="+mn-cs"/>
        </a:defRPr>
      </a:lvl6pPr>
      <a:lvl7pPr marL="12959158" algn="l" defTabSz="4319718" rtl="0" eaLnBrk="1" latinLnBrk="0" hangingPunct="1">
        <a:defRPr sz="8500" kern="1200">
          <a:solidFill>
            <a:schemeClr val="tx1"/>
          </a:solidFill>
          <a:latin typeface="+mn-lt"/>
          <a:ea typeface="+mn-ea"/>
          <a:cs typeface="+mn-cs"/>
        </a:defRPr>
      </a:lvl7pPr>
      <a:lvl8pPr marL="15119017" algn="l" defTabSz="4319718" rtl="0" eaLnBrk="1" latinLnBrk="0" hangingPunct="1">
        <a:defRPr sz="8500" kern="1200">
          <a:solidFill>
            <a:schemeClr val="tx1"/>
          </a:solidFill>
          <a:latin typeface="+mn-lt"/>
          <a:ea typeface="+mn-ea"/>
          <a:cs typeface="+mn-cs"/>
        </a:defRPr>
      </a:lvl8pPr>
      <a:lvl9pPr marL="17278876" algn="l" defTabSz="4319718"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6"/>
          <p:cNvSpPr/>
          <p:nvPr/>
        </p:nvSpPr>
        <p:spPr>
          <a:xfrm>
            <a:off x="5870427" y="2063558"/>
            <a:ext cx="20340710" cy="1938992"/>
          </a:xfrm>
          <a:prstGeom prst="rect">
            <a:avLst/>
          </a:prstGeom>
        </p:spPr>
        <p:txBody>
          <a:bodyPr wrap="square">
            <a:spAutoFit/>
          </a:bodyPr>
          <a:lstStyle/>
          <a:p>
            <a:pPr algn="ctr"/>
            <a:r>
              <a:rPr lang="pt-BR" sz="6000" b="1" dirty="0" smtClean="0">
                <a:solidFill>
                  <a:srgbClr val="000000"/>
                </a:solidFill>
                <a:latin typeface="Arial" charset="0"/>
              </a:rPr>
              <a:t>TÍTULO DO TRABALHO: Subtítulo do trabalho caso tenha um.</a:t>
            </a:r>
            <a:endParaRPr lang="pt-BR" sz="6000" b="1" dirty="0">
              <a:solidFill>
                <a:srgbClr val="000000"/>
              </a:solidFill>
              <a:latin typeface="Arial" charset="0"/>
            </a:endParaRPr>
          </a:p>
        </p:txBody>
      </p:sp>
      <p:sp>
        <p:nvSpPr>
          <p:cNvPr id="10" name="Text Box 1"/>
          <p:cNvSpPr txBox="1">
            <a:spLocks noChangeArrowheads="1"/>
          </p:cNvSpPr>
          <p:nvPr/>
        </p:nvSpPr>
        <p:spPr bwMode="auto">
          <a:xfrm>
            <a:off x="4221163" y="4295806"/>
            <a:ext cx="24304625" cy="21852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1800" rIns="91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 pos="11231563" algn="l"/>
                <a:tab pos="11680825" algn="l"/>
                <a:tab pos="12130088" algn="l"/>
                <a:tab pos="12579350" algn="l"/>
                <a:tab pos="13028613" algn="l"/>
                <a:tab pos="13477875" algn="l"/>
              </a:tabLst>
              <a:defRPr sz="7700">
                <a:solidFill>
                  <a:schemeClr val="bg1"/>
                </a:solidFill>
                <a:latin typeface="Times New Roman" pitchFamily="16" charset="0"/>
                <a:ea typeface="Microsoft YaHei" charset="-122"/>
              </a:defRPr>
            </a:lvl9pPr>
          </a:lstStyle>
          <a:p>
            <a:pPr lvl="0" algn="ctr" eaLnBrk="1" hangingPunct="1">
              <a:buClrTx/>
              <a:tabLst/>
            </a:pPr>
            <a:r>
              <a:rPr lang="pt-BR" sz="4000" b="1" dirty="0" smtClean="0">
                <a:solidFill>
                  <a:srgbClr val="000000"/>
                </a:solidFill>
                <a:latin typeface="Arial" charset="0"/>
                <a:ea typeface="SimSun" charset="-122"/>
              </a:rPr>
              <a:t>Autor1 </a:t>
            </a:r>
            <a:r>
              <a:rPr lang="pt-BR" sz="4000" b="1" dirty="0">
                <a:solidFill>
                  <a:srgbClr val="000000"/>
                </a:solidFill>
                <a:latin typeface="Arial" charset="0"/>
                <a:ea typeface="SimSun" charset="-122"/>
              </a:rPr>
              <a:t>D. V. </a:t>
            </a:r>
            <a:r>
              <a:rPr lang="pt-BR" sz="4000" b="1" dirty="0" smtClean="0">
                <a:solidFill>
                  <a:srgbClr val="000000"/>
                </a:solidFill>
                <a:latin typeface="Arial" charset="0"/>
                <a:ea typeface="SimSun" charset="-122"/>
              </a:rPr>
              <a:t>SOBRENOME¹</a:t>
            </a:r>
            <a:r>
              <a:rPr lang="pt-BR" sz="4000" b="1" dirty="0">
                <a:solidFill>
                  <a:srgbClr val="000000"/>
                </a:solidFill>
                <a:latin typeface="Arial" charset="0"/>
                <a:ea typeface="SimSun" charset="-122"/>
              </a:rPr>
              <a:t>; </a:t>
            </a:r>
            <a:r>
              <a:rPr lang="pt-BR" sz="4000" b="1" dirty="0" smtClean="0">
                <a:solidFill>
                  <a:srgbClr val="000000"/>
                </a:solidFill>
                <a:latin typeface="Arial" charset="0"/>
                <a:ea typeface="SimSun" charset="-122"/>
              </a:rPr>
              <a:t>Autor2 </a:t>
            </a:r>
            <a:r>
              <a:rPr lang="pt-BR" sz="4000" b="1" dirty="0">
                <a:solidFill>
                  <a:srgbClr val="000000"/>
                </a:solidFill>
                <a:latin typeface="Arial" charset="0"/>
                <a:ea typeface="SimSun" charset="-122"/>
              </a:rPr>
              <a:t>H. </a:t>
            </a:r>
            <a:r>
              <a:rPr lang="pt-BR" sz="4000" b="1" dirty="0" smtClean="0">
                <a:solidFill>
                  <a:srgbClr val="000000"/>
                </a:solidFill>
                <a:latin typeface="Arial" charset="0"/>
                <a:ea typeface="SimSun" charset="-122"/>
              </a:rPr>
              <a:t>SOBRENOME²</a:t>
            </a:r>
            <a:r>
              <a:rPr lang="pt-BR" sz="4000" b="1" dirty="0">
                <a:solidFill>
                  <a:srgbClr val="000000"/>
                </a:solidFill>
                <a:latin typeface="Arial" charset="0"/>
                <a:ea typeface="SimSun" charset="-122"/>
              </a:rPr>
              <a:t>; </a:t>
            </a:r>
            <a:r>
              <a:rPr lang="pt-BR" sz="4000" b="1" dirty="0" smtClean="0">
                <a:solidFill>
                  <a:srgbClr val="000000"/>
                </a:solidFill>
                <a:latin typeface="Arial" charset="0"/>
                <a:ea typeface="SimSun" charset="-122"/>
              </a:rPr>
              <a:t>Autor3 </a:t>
            </a:r>
            <a:r>
              <a:rPr lang="pt-BR" sz="4000" b="1" dirty="0">
                <a:solidFill>
                  <a:srgbClr val="000000"/>
                </a:solidFill>
                <a:latin typeface="Arial" charset="0"/>
                <a:ea typeface="SimSun" charset="-122"/>
              </a:rPr>
              <a:t>D. </a:t>
            </a:r>
            <a:r>
              <a:rPr lang="pt-BR" sz="4000" b="1" dirty="0" smtClean="0">
                <a:solidFill>
                  <a:srgbClr val="000000"/>
                </a:solidFill>
                <a:latin typeface="Arial" charset="0"/>
                <a:ea typeface="SimSun" charset="-122"/>
              </a:rPr>
              <a:t>SOBRENOME³ </a:t>
            </a:r>
            <a:endParaRPr lang="pt-BR" sz="4000" b="1" dirty="0">
              <a:solidFill>
                <a:srgbClr val="000000"/>
              </a:solidFill>
              <a:latin typeface="Arial" charset="0"/>
              <a:ea typeface="SimSun" charset="-122"/>
            </a:endParaRPr>
          </a:p>
          <a:p>
            <a:pPr lvl="0" algn="ctr" eaLnBrk="1" hangingPunct="1">
              <a:buClrTx/>
              <a:tabLst/>
            </a:pPr>
            <a:r>
              <a:rPr lang="pt-BR" sz="3200" baseline="30000" dirty="0">
                <a:solidFill>
                  <a:srgbClr val="000000"/>
                </a:solidFill>
                <a:latin typeface="Arial" charset="0"/>
                <a:ea typeface="SimSun" charset="-122"/>
              </a:rPr>
              <a:t>1</a:t>
            </a:r>
            <a:r>
              <a:rPr lang="pt-BR" sz="3200" dirty="0">
                <a:solidFill>
                  <a:srgbClr val="000000"/>
                </a:solidFill>
                <a:latin typeface="Arial" charset="0"/>
                <a:ea typeface="SimSun" charset="-122"/>
              </a:rPr>
              <a:t>IFSULDEMINAS – Campus Inconfidentes, Inconfidentes/MG, e-mail: </a:t>
            </a:r>
            <a:r>
              <a:rPr lang="pt-BR" sz="3200" dirty="0" smtClean="0">
                <a:solidFill>
                  <a:srgbClr val="000000"/>
                </a:solidFill>
                <a:latin typeface="Arial" charset="0"/>
                <a:ea typeface="SimSun" charset="-122"/>
              </a:rPr>
              <a:t>autor1@ifsuldeminas.edu.br</a:t>
            </a:r>
            <a:r>
              <a:rPr lang="pt-BR" sz="3200" dirty="0">
                <a:solidFill>
                  <a:srgbClr val="000000"/>
                </a:solidFill>
                <a:latin typeface="Arial" charset="0"/>
                <a:ea typeface="SimSun" charset="-122"/>
              </a:rPr>
              <a:t>;</a:t>
            </a:r>
          </a:p>
          <a:p>
            <a:pPr lvl="0" algn="ctr" eaLnBrk="1" hangingPunct="1">
              <a:buClrTx/>
              <a:tabLst/>
            </a:pPr>
            <a:r>
              <a:rPr lang="pt-BR" sz="3200" baseline="30000" dirty="0">
                <a:solidFill>
                  <a:srgbClr val="000000"/>
                </a:solidFill>
                <a:latin typeface="Arial" charset="0"/>
                <a:ea typeface="SimSun" charset="-122"/>
              </a:rPr>
              <a:t>2</a:t>
            </a:r>
            <a:r>
              <a:rPr lang="pt-BR" sz="3200" dirty="0">
                <a:solidFill>
                  <a:srgbClr val="000000"/>
                </a:solidFill>
                <a:latin typeface="Arial" charset="0"/>
                <a:ea typeface="SimSun" charset="-122"/>
              </a:rPr>
              <a:t>IFSULDEMINAS – Campus Inconfidentes, Inconfidentes/MG, e-mail: </a:t>
            </a:r>
            <a:r>
              <a:rPr lang="pt-BR" sz="3200" dirty="0" smtClean="0">
                <a:solidFill>
                  <a:srgbClr val="000000"/>
                </a:solidFill>
                <a:latin typeface="Arial" charset="0"/>
                <a:ea typeface="SimSun" charset="-122"/>
              </a:rPr>
              <a:t>autor2@ifsuldeminas.edu.br</a:t>
            </a:r>
            <a:r>
              <a:rPr lang="pt-BR" sz="3200" dirty="0">
                <a:solidFill>
                  <a:srgbClr val="000000"/>
                </a:solidFill>
                <a:latin typeface="Arial" charset="0"/>
                <a:ea typeface="SimSun" charset="-122"/>
              </a:rPr>
              <a:t>; </a:t>
            </a:r>
          </a:p>
          <a:p>
            <a:pPr lvl="0" algn="ctr" eaLnBrk="1" hangingPunct="1">
              <a:buClrTx/>
              <a:tabLst/>
            </a:pPr>
            <a:r>
              <a:rPr lang="pt-BR" sz="3200" dirty="0">
                <a:solidFill>
                  <a:srgbClr val="000000"/>
                </a:solidFill>
                <a:latin typeface="Arial" charset="0"/>
                <a:ea typeface="SimSun" charset="-122"/>
              </a:rPr>
              <a:t>³UNESP – Campus Rio Claro, Rio Claro/SP, e-mail: </a:t>
            </a:r>
            <a:r>
              <a:rPr lang="pt-BR" sz="3200" dirty="0" smtClean="0">
                <a:solidFill>
                  <a:srgbClr val="000000"/>
                </a:solidFill>
                <a:latin typeface="Arial" charset="0"/>
                <a:ea typeface="SimSun" charset="-122"/>
              </a:rPr>
              <a:t>autor3l@hotmail.com.br</a:t>
            </a:r>
            <a:endParaRPr lang="pt-BR" sz="3200" dirty="0">
              <a:solidFill>
                <a:srgbClr val="000000"/>
              </a:solidFill>
              <a:latin typeface="Arial" charset="0"/>
              <a:ea typeface="SimSun" charset="-122"/>
            </a:endParaRPr>
          </a:p>
        </p:txBody>
      </p:sp>
      <p:sp>
        <p:nvSpPr>
          <p:cNvPr id="11" name="Text Box 3"/>
          <p:cNvSpPr txBox="1">
            <a:spLocks noChangeArrowheads="1"/>
          </p:cNvSpPr>
          <p:nvPr/>
        </p:nvSpPr>
        <p:spPr bwMode="auto">
          <a:xfrm>
            <a:off x="5870427" y="7705156"/>
            <a:ext cx="5397500" cy="1019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eaLnBrk="1" hangingPunct="1">
              <a:buClrTx/>
              <a:buFontTx/>
              <a:buNone/>
            </a:pPr>
            <a:r>
              <a:rPr lang="pt-BR" sz="6000" b="1" dirty="0">
                <a:solidFill>
                  <a:srgbClr val="004586"/>
                </a:solidFill>
                <a:latin typeface="Arial" charset="0"/>
                <a:cs typeface="Arial" charset="0"/>
              </a:rPr>
              <a:t>INTRODUÇÃO</a:t>
            </a:r>
          </a:p>
        </p:txBody>
      </p:sp>
      <p:sp>
        <p:nvSpPr>
          <p:cNvPr id="12" name="Text Box 4"/>
          <p:cNvSpPr txBox="1">
            <a:spLocks noChangeArrowheads="1"/>
          </p:cNvSpPr>
          <p:nvPr/>
        </p:nvSpPr>
        <p:spPr bwMode="auto">
          <a:xfrm>
            <a:off x="6489092" y="16778164"/>
            <a:ext cx="4070350" cy="1017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eaLnBrk="1" hangingPunct="1">
              <a:buClrTx/>
              <a:buFontTx/>
              <a:buNone/>
            </a:pPr>
            <a:r>
              <a:rPr lang="pt-BR" sz="6000" b="1" dirty="0">
                <a:solidFill>
                  <a:srgbClr val="004586"/>
                </a:solidFill>
                <a:latin typeface="Arial" charset="0"/>
                <a:cs typeface="Arial" charset="0"/>
              </a:rPr>
              <a:t>OBJETIVO</a:t>
            </a:r>
          </a:p>
        </p:txBody>
      </p:sp>
      <p:sp>
        <p:nvSpPr>
          <p:cNvPr id="13" name="Text Box 6"/>
          <p:cNvSpPr txBox="1">
            <a:spLocks noChangeArrowheads="1"/>
          </p:cNvSpPr>
          <p:nvPr/>
        </p:nvSpPr>
        <p:spPr bwMode="auto">
          <a:xfrm>
            <a:off x="3121047" y="20738604"/>
            <a:ext cx="10882312" cy="1019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 pos="10333038" algn="l"/>
                <a:tab pos="10782300" algn="l"/>
              </a:tabLst>
              <a:defRPr sz="7700">
                <a:solidFill>
                  <a:schemeClr val="bg1"/>
                </a:solidFill>
                <a:latin typeface="Times New Roman" pitchFamily="16" charset="0"/>
                <a:ea typeface="Microsoft YaHei" charset="-122"/>
              </a:defRPr>
            </a:lvl9pPr>
          </a:lstStyle>
          <a:p>
            <a:pPr eaLnBrk="1" hangingPunct="1">
              <a:buClrTx/>
              <a:buFontTx/>
              <a:buNone/>
            </a:pPr>
            <a:r>
              <a:rPr lang="pt-BR" sz="6000" b="1" dirty="0">
                <a:solidFill>
                  <a:srgbClr val="004586"/>
                </a:solidFill>
                <a:latin typeface="Arial" charset="0"/>
                <a:cs typeface="Arial" charset="0"/>
              </a:rPr>
              <a:t>RESULTADOS E DISCUSSÃO</a:t>
            </a:r>
          </a:p>
        </p:txBody>
      </p:sp>
      <p:sp>
        <p:nvSpPr>
          <p:cNvPr id="14" name="Text Box 7"/>
          <p:cNvSpPr txBox="1">
            <a:spLocks noChangeArrowheads="1"/>
          </p:cNvSpPr>
          <p:nvPr/>
        </p:nvSpPr>
        <p:spPr bwMode="auto">
          <a:xfrm>
            <a:off x="21227913" y="25419124"/>
            <a:ext cx="5141912" cy="1017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eaLnBrk="1" hangingPunct="1">
              <a:buClrTx/>
              <a:buFontTx/>
              <a:buNone/>
            </a:pPr>
            <a:r>
              <a:rPr lang="pt-BR" sz="6000" b="1" dirty="0">
                <a:solidFill>
                  <a:srgbClr val="004586"/>
                </a:solidFill>
                <a:latin typeface="Arial" charset="0"/>
                <a:cs typeface="Arial" charset="0"/>
              </a:rPr>
              <a:t>CONCLUSÃO</a:t>
            </a:r>
          </a:p>
        </p:txBody>
      </p:sp>
      <p:sp>
        <p:nvSpPr>
          <p:cNvPr id="15" name="Text Box 8"/>
          <p:cNvSpPr txBox="1">
            <a:spLocks noChangeArrowheads="1"/>
          </p:cNvSpPr>
          <p:nvPr/>
        </p:nvSpPr>
        <p:spPr bwMode="auto">
          <a:xfrm>
            <a:off x="20950100" y="30943623"/>
            <a:ext cx="5697537" cy="1017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eaLnBrk="1" hangingPunct="1">
              <a:buClrTx/>
              <a:buFontTx/>
              <a:buNone/>
            </a:pPr>
            <a:r>
              <a:rPr lang="pt-BR" sz="6000" b="1" dirty="0">
                <a:solidFill>
                  <a:srgbClr val="004586"/>
                </a:solidFill>
                <a:latin typeface="Arial" charset="0"/>
                <a:cs typeface="Arial" charset="0"/>
              </a:rPr>
              <a:t>REFERÊNCIAS</a:t>
            </a:r>
          </a:p>
        </p:txBody>
      </p:sp>
      <p:sp>
        <p:nvSpPr>
          <p:cNvPr id="16" name="Text Box 9"/>
          <p:cNvSpPr txBox="1">
            <a:spLocks noChangeArrowheads="1"/>
          </p:cNvSpPr>
          <p:nvPr/>
        </p:nvSpPr>
        <p:spPr bwMode="auto">
          <a:xfrm>
            <a:off x="20016650" y="34747292"/>
            <a:ext cx="7564437" cy="1019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eaLnBrk="1" hangingPunct="1">
              <a:buClrTx/>
              <a:buFontTx/>
              <a:buNone/>
            </a:pPr>
            <a:r>
              <a:rPr lang="pt-BR" sz="6000" b="1" dirty="0">
                <a:solidFill>
                  <a:srgbClr val="004586"/>
                </a:solidFill>
                <a:latin typeface="Arial" charset="0"/>
                <a:cs typeface="Arial" charset="0"/>
              </a:rPr>
              <a:t>AGRADECIMENTOS</a:t>
            </a:r>
          </a:p>
        </p:txBody>
      </p:sp>
      <p:sp>
        <p:nvSpPr>
          <p:cNvPr id="18" name="Text Box 12"/>
          <p:cNvSpPr txBox="1">
            <a:spLocks noChangeArrowheads="1"/>
          </p:cNvSpPr>
          <p:nvPr/>
        </p:nvSpPr>
        <p:spPr bwMode="auto">
          <a:xfrm>
            <a:off x="1080345" y="9034534"/>
            <a:ext cx="14617624" cy="7481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lvl="0" algn="just" eaLnBrk="1" hangingPunct="1">
              <a:tabLst/>
            </a:pPr>
            <a:r>
              <a:rPr lang="pt-BR" sz="3200" dirty="0" smtClean="0">
                <a:solidFill>
                  <a:srgbClr val="000000"/>
                </a:solidFill>
                <a:latin typeface="Arial" pitchFamily="34" charset="0"/>
                <a:cs typeface="Arial" pitchFamily="34" charset="0"/>
              </a:rPr>
              <a:t>Fonte </a:t>
            </a:r>
            <a:r>
              <a:rPr lang="pt-BR" sz="3200" dirty="0" err="1" smtClean="0">
                <a:solidFill>
                  <a:srgbClr val="000000"/>
                </a:solidFill>
                <a:latin typeface="Arial" pitchFamily="34" charset="0"/>
                <a:cs typeface="Arial" pitchFamily="34" charset="0"/>
              </a:rPr>
              <a:t>arial</a:t>
            </a:r>
            <a:r>
              <a:rPr lang="pt-BR" sz="3200" dirty="0" smtClean="0">
                <a:solidFill>
                  <a:srgbClr val="000000"/>
                </a:solidFill>
                <a:latin typeface="Arial" pitchFamily="34" charset="0"/>
                <a:cs typeface="Arial" pitchFamily="34" charset="0"/>
              </a:rPr>
              <a:t> 32. É apenas uma sugestão se achar melhor pode usar uma fonte um pouco maior. </a:t>
            </a:r>
            <a:r>
              <a:rPr lang="pt-BR" sz="3200" dirty="0" err="1" smtClean="0">
                <a:solidFill>
                  <a:srgbClr val="000000"/>
                </a:solidFill>
                <a:latin typeface="Arial" pitchFamily="34" charset="0"/>
                <a:cs typeface="Arial" pitchFamily="34" charset="0"/>
              </a:rPr>
              <a:t>Introcução</a:t>
            </a:r>
            <a:r>
              <a:rPr lang="pt-BR" sz="3200" dirty="0" smtClean="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introcução</a:t>
            </a:r>
            <a:r>
              <a:rPr lang="pt-BR" sz="3200" dirty="0" smtClean="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smtClean="0">
                <a:solidFill>
                  <a:srgbClr val="000000"/>
                </a:solidFill>
                <a:latin typeface="Arial" pitchFamily="34" charset="0"/>
                <a:cs typeface="Arial" pitchFamily="34" charset="0"/>
              </a:rPr>
              <a:t>introdução</a:t>
            </a:r>
            <a:r>
              <a:rPr lang="pt-BR" sz="3200" dirty="0" smtClean="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introdução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introdução</a:t>
            </a:r>
            <a:r>
              <a:rPr lang="pt-BR" sz="3200" dirty="0">
                <a:solidFill>
                  <a:srgbClr val="000000"/>
                </a:solidFill>
                <a:latin typeface="Arial" pitchFamily="34" charset="0"/>
                <a:cs typeface="Arial" pitchFamily="34" charset="0"/>
              </a:rPr>
              <a:t> </a:t>
            </a:r>
            <a:r>
              <a:rPr lang="pt-BR" sz="3200" dirty="0" err="1">
                <a:solidFill>
                  <a:srgbClr val="000000"/>
                </a:solidFill>
                <a:latin typeface="Arial" pitchFamily="34" charset="0"/>
                <a:cs typeface="Arial" pitchFamily="34" charset="0"/>
              </a:rPr>
              <a:t>introcução</a:t>
            </a:r>
            <a:r>
              <a:rPr lang="pt-BR" sz="3200" dirty="0">
                <a:solidFill>
                  <a:srgbClr val="000000"/>
                </a:solidFill>
                <a:latin typeface="Arial" pitchFamily="34" charset="0"/>
                <a:cs typeface="Arial" pitchFamily="34" charset="0"/>
              </a:rPr>
              <a:t> </a:t>
            </a:r>
            <a:r>
              <a:rPr lang="pt-BR" sz="3200" dirty="0" smtClean="0">
                <a:solidFill>
                  <a:srgbClr val="000000"/>
                </a:solidFill>
                <a:latin typeface="Arial" pitchFamily="34" charset="0"/>
                <a:cs typeface="Arial" pitchFamily="34" charset="0"/>
              </a:rPr>
              <a:t>introdução</a:t>
            </a:r>
            <a:endParaRPr lang="pt-BR" sz="3200" dirty="0">
              <a:solidFill>
                <a:srgbClr val="000000"/>
              </a:solidFill>
              <a:latin typeface="Arial" pitchFamily="34" charset="0"/>
              <a:cs typeface="Arial" pitchFamily="34" charset="0"/>
            </a:endParaRPr>
          </a:p>
        </p:txBody>
      </p:sp>
      <p:sp>
        <p:nvSpPr>
          <p:cNvPr id="31" name="Text Box 11"/>
          <p:cNvSpPr txBox="1">
            <a:spLocks noChangeArrowheads="1"/>
          </p:cNvSpPr>
          <p:nvPr/>
        </p:nvSpPr>
        <p:spPr bwMode="auto">
          <a:xfrm>
            <a:off x="1080345" y="17858284"/>
            <a:ext cx="14617624" cy="25567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algn="just" eaLnBrk="1" hangingPunct="1">
              <a:tabLst/>
            </a:pPr>
            <a:r>
              <a:rPr lang="pt-BR" sz="3200" dirty="0" smtClean="0">
                <a:solidFill>
                  <a:srgbClr val="000000"/>
                </a:solidFill>
                <a:latin typeface="Arial" charset="0"/>
                <a:cs typeface="Arial" charset="0"/>
              </a:rPr>
              <a:t>Objetivo </a:t>
            </a:r>
            <a:r>
              <a:rPr lang="pt-BR" sz="3200" dirty="0" err="1" smtClean="0">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endParaRPr lang="pt-BR" sz="3200" dirty="0">
              <a:solidFill>
                <a:srgbClr val="000000"/>
              </a:solidFill>
              <a:latin typeface="Arial" charset="0"/>
              <a:cs typeface="Arial" charset="0"/>
            </a:endParaRPr>
          </a:p>
          <a:p>
            <a:pPr lvl="0" algn="just" eaLnBrk="1" hangingPunct="1">
              <a:tabLst/>
            </a:pPr>
            <a:r>
              <a:rPr lang="pt-BR" sz="3200" dirty="0">
                <a:solidFill>
                  <a:srgbClr val="000000"/>
                </a:solidFill>
                <a:latin typeface="Arial" charset="0"/>
                <a:cs typeface="Arial" charset="0"/>
              </a:rPr>
              <a:t>objetivo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a:solidFill>
                  <a:srgbClr val="000000"/>
                </a:solidFill>
                <a:latin typeface="Arial" charset="0"/>
                <a:cs typeface="Arial" charset="0"/>
              </a:rPr>
              <a:t>objetivo</a:t>
            </a:r>
            <a:r>
              <a:rPr lang="pt-BR" sz="3200" dirty="0">
                <a:solidFill>
                  <a:srgbClr val="000000"/>
                </a:solidFill>
                <a:latin typeface="Arial" charset="0"/>
                <a:cs typeface="Arial" charset="0"/>
              </a:rPr>
              <a:t> </a:t>
            </a:r>
            <a:r>
              <a:rPr lang="pt-BR" sz="3200" dirty="0" err="1" smtClean="0">
                <a:solidFill>
                  <a:srgbClr val="000000"/>
                </a:solidFill>
                <a:latin typeface="Arial" charset="0"/>
                <a:cs typeface="Arial" charset="0"/>
              </a:rPr>
              <a:t>objetivo</a:t>
            </a:r>
            <a:r>
              <a:rPr lang="pt-BR" sz="3200" dirty="0" smtClean="0">
                <a:solidFill>
                  <a:srgbClr val="000000"/>
                </a:solidFill>
                <a:latin typeface="Arial" charset="0"/>
                <a:cs typeface="Arial" charset="0"/>
              </a:rPr>
              <a:t>.</a:t>
            </a:r>
            <a:endParaRPr lang="pt-BR" sz="3200" dirty="0">
              <a:solidFill>
                <a:srgbClr val="000000"/>
              </a:solidFill>
              <a:latin typeface="Arial" charset="0"/>
              <a:cs typeface="Arial" charset="0"/>
            </a:endParaRPr>
          </a:p>
          <a:p>
            <a:pPr lvl="0" algn="just" eaLnBrk="1" hangingPunct="1">
              <a:tabLst/>
            </a:pPr>
            <a:endParaRPr lang="pt-BR" sz="3200" dirty="0">
              <a:solidFill>
                <a:srgbClr val="000000"/>
              </a:solidFill>
              <a:latin typeface="Arial" charset="0"/>
              <a:cs typeface="Arial" charset="0"/>
            </a:endParaRPr>
          </a:p>
        </p:txBody>
      </p:sp>
      <p:sp>
        <p:nvSpPr>
          <p:cNvPr id="2" name="CaixaDeTexto 1"/>
          <p:cNvSpPr txBox="1"/>
          <p:nvPr/>
        </p:nvSpPr>
        <p:spPr>
          <a:xfrm>
            <a:off x="1080345" y="21890732"/>
            <a:ext cx="14617624" cy="8463855"/>
          </a:xfrm>
          <a:prstGeom prst="rect">
            <a:avLst/>
          </a:prstGeom>
          <a:noFill/>
        </p:spPr>
        <p:txBody>
          <a:bodyPr wrap="square" rtlCol="0">
            <a:spAutoFit/>
          </a:bodyPr>
          <a:lstStyle/>
          <a:p>
            <a:pPr algn="just"/>
            <a:r>
              <a:rPr lang="pt-BR" sz="3200" dirty="0" smtClean="0">
                <a:latin typeface="Arial" pitchFamily="34" charset="0"/>
                <a:cs typeface="Arial" pitchFamily="34" charset="0"/>
              </a:rPr>
              <a:t>Resultados </a:t>
            </a:r>
            <a:r>
              <a:rPr lang="pt-BR" sz="3200" dirty="0">
                <a:latin typeface="Arial" pitchFamily="34" charset="0"/>
                <a:cs typeface="Arial" pitchFamily="34" charset="0"/>
              </a:rPr>
              <a:t>de discussão Resultados de </a:t>
            </a:r>
            <a:r>
              <a:rPr lang="pt-BR" sz="3200" dirty="0" smtClean="0">
                <a:latin typeface="Arial" pitchFamily="34" charset="0"/>
                <a:cs typeface="Arial" pitchFamily="34" charset="0"/>
              </a:rPr>
              <a:t>discussão</a:t>
            </a:r>
            <a:r>
              <a:rPr lang="pt-BR" sz="3200" dirty="0">
                <a:latin typeface="Arial" pitchFamily="34" charset="0"/>
                <a:cs typeface="Arial" pitchFamily="34" charset="0"/>
              </a:rPr>
              <a:t> 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a:t>
            </a:r>
            <a:r>
              <a:rPr lang="pt-BR" sz="3200" dirty="0" smtClean="0">
                <a:latin typeface="Arial" pitchFamily="34" charset="0"/>
                <a:cs typeface="Arial" pitchFamily="34" charset="0"/>
              </a:rPr>
              <a:t>discussão.</a:t>
            </a:r>
            <a:endParaRPr lang="pt-BR" sz="3200" dirty="0">
              <a:latin typeface="Arial" pitchFamily="34" charset="0"/>
              <a:cs typeface="Arial" pitchFamily="34" charset="0"/>
            </a:endParaRPr>
          </a:p>
          <a:p>
            <a:pPr algn="just"/>
            <a:endParaRPr lang="pt-BR" sz="3200" dirty="0">
              <a:latin typeface="Arial" pitchFamily="34" charset="0"/>
              <a:cs typeface="Arial" pitchFamily="34" charset="0"/>
            </a:endParaRPr>
          </a:p>
          <a:p>
            <a:pPr algn="just"/>
            <a:endParaRPr lang="pt-BR" sz="3200" dirty="0">
              <a:latin typeface="Arial" pitchFamily="34" charset="0"/>
              <a:cs typeface="Arial" pitchFamily="34" charset="0"/>
            </a:endParaRPr>
          </a:p>
        </p:txBody>
      </p:sp>
      <p:cxnSp>
        <p:nvCxnSpPr>
          <p:cNvPr id="49" name="Conector reto 48"/>
          <p:cNvCxnSpPr/>
          <p:nvPr/>
        </p:nvCxnSpPr>
        <p:spPr>
          <a:xfrm flipH="1">
            <a:off x="15986001" y="8214743"/>
            <a:ext cx="342813" cy="33135459"/>
          </a:xfrm>
          <a:prstGeom prst="line">
            <a:avLst/>
          </a:prstGeom>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673976" y="31112493"/>
            <a:ext cx="5299294" cy="71405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2180137" y="8425236"/>
            <a:ext cx="4351256" cy="58631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3" name="CaixaDeTexto 52"/>
          <p:cNvSpPr txBox="1"/>
          <p:nvPr/>
        </p:nvSpPr>
        <p:spPr>
          <a:xfrm>
            <a:off x="16850097" y="15554028"/>
            <a:ext cx="14617624" cy="8463855"/>
          </a:xfrm>
          <a:prstGeom prst="rect">
            <a:avLst/>
          </a:prstGeom>
          <a:noFill/>
        </p:spPr>
        <p:txBody>
          <a:bodyPr wrap="square" rtlCol="0">
            <a:spAutoFit/>
          </a:bodyPr>
          <a:lstStyle/>
          <a:p>
            <a:pPr algn="just"/>
            <a:r>
              <a:rPr lang="pt-BR" sz="3200" dirty="0" smtClean="0">
                <a:latin typeface="Arial" pitchFamily="34" charset="0"/>
                <a:cs typeface="Arial" pitchFamily="34" charset="0"/>
              </a:rPr>
              <a:t>Resultados </a:t>
            </a:r>
            <a:r>
              <a:rPr lang="pt-BR" sz="3200" dirty="0">
                <a:latin typeface="Arial" pitchFamily="34" charset="0"/>
                <a:cs typeface="Arial" pitchFamily="34" charset="0"/>
              </a:rPr>
              <a:t>de discussão Resultados de </a:t>
            </a:r>
            <a:r>
              <a:rPr lang="pt-BR" sz="3200" dirty="0" smtClean="0">
                <a:latin typeface="Arial" pitchFamily="34" charset="0"/>
                <a:cs typeface="Arial" pitchFamily="34" charset="0"/>
              </a:rPr>
              <a:t>discussão</a:t>
            </a:r>
            <a:r>
              <a:rPr lang="pt-BR" sz="3200" dirty="0">
                <a:latin typeface="Arial" pitchFamily="34" charset="0"/>
                <a:cs typeface="Arial" pitchFamily="34" charset="0"/>
              </a:rPr>
              <a:t> 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a:t>
            </a:r>
            <a:r>
              <a:rPr lang="pt-BR" sz="3200" dirty="0" smtClean="0">
                <a:latin typeface="Arial" pitchFamily="34" charset="0"/>
                <a:cs typeface="Arial" pitchFamily="34" charset="0"/>
              </a:rPr>
              <a:t>discussão </a:t>
            </a:r>
            <a:r>
              <a:rPr lang="pt-BR" sz="3200" dirty="0">
                <a:latin typeface="Arial" pitchFamily="34" charset="0"/>
                <a:cs typeface="Arial" pitchFamily="34" charset="0"/>
              </a:rPr>
              <a:t>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a:t>
            </a:r>
            <a:r>
              <a:rPr lang="pt-BR" sz="3200" dirty="0" smtClean="0">
                <a:latin typeface="Arial" pitchFamily="34" charset="0"/>
                <a:cs typeface="Arial" pitchFamily="34" charset="0"/>
              </a:rPr>
              <a:t>discussão Resultados </a:t>
            </a:r>
            <a:r>
              <a:rPr lang="pt-BR" sz="3200" dirty="0">
                <a:latin typeface="Arial" pitchFamily="34" charset="0"/>
                <a:cs typeface="Arial" pitchFamily="34" charset="0"/>
              </a:rPr>
              <a:t>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discussão Resultados de </a:t>
            </a:r>
            <a:r>
              <a:rPr lang="pt-BR" sz="3200" dirty="0" smtClean="0">
                <a:latin typeface="Arial" pitchFamily="34" charset="0"/>
                <a:cs typeface="Arial" pitchFamily="34" charset="0"/>
              </a:rPr>
              <a:t>discussão.</a:t>
            </a:r>
            <a:endParaRPr lang="pt-BR" sz="3200" dirty="0">
              <a:latin typeface="Arial" pitchFamily="34" charset="0"/>
              <a:cs typeface="Arial" pitchFamily="34" charset="0"/>
            </a:endParaRPr>
          </a:p>
          <a:p>
            <a:pPr algn="just"/>
            <a:endParaRPr lang="pt-BR" sz="3200" dirty="0">
              <a:latin typeface="Arial" pitchFamily="34" charset="0"/>
              <a:cs typeface="Arial" pitchFamily="34" charset="0"/>
            </a:endParaRPr>
          </a:p>
          <a:p>
            <a:pPr algn="just"/>
            <a:endParaRPr lang="pt-BR" sz="3200" dirty="0">
              <a:latin typeface="Arial" pitchFamily="34" charset="0"/>
              <a:cs typeface="Arial" pitchFamily="34" charset="0"/>
            </a:endParaRPr>
          </a:p>
        </p:txBody>
      </p:sp>
      <p:sp>
        <p:nvSpPr>
          <p:cNvPr id="50" name="CaixaDeTexto 49"/>
          <p:cNvSpPr txBox="1"/>
          <p:nvPr/>
        </p:nvSpPr>
        <p:spPr>
          <a:xfrm>
            <a:off x="16850097" y="26787276"/>
            <a:ext cx="14329592" cy="3539430"/>
          </a:xfrm>
          <a:prstGeom prst="rect">
            <a:avLst/>
          </a:prstGeom>
          <a:noFill/>
        </p:spPr>
        <p:txBody>
          <a:bodyPr wrap="square" rtlCol="0">
            <a:spAutoFit/>
          </a:bodyPr>
          <a:lstStyle/>
          <a:p>
            <a:r>
              <a:rPr lang="pt-BR" sz="3200" dirty="0" smtClean="0">
                <a:latin typeface="Arial" pitchFamily="34" charset="0"/>
                <a:cs typeface="Arial" pitchFamily="34" charset="0"/>
              </a:rPr>
              <a:t>Conclusão </a:t>
            </a:r>
            <a:r>
              <a:rPr lang="pt-BR" sz="3200" dirty="0" err="1" smtClean="0">
                <a:latin typeface="Arial" pitchFamily="34" charset="0"/>
                <a:cs typeface="Arial" pitchFamily="34" charset="0"/>
              </a:rPr>
              <a:t>conclusão</a:t>
            </a:r>
            <a:r>
              <a:rPr lang="pt-BR" sz="3200" dirty="0" smtClean="0">
                <a:latin typeface="Arial" pitchFamily="34" charset="0"/>
                <a:cs typeface="Arial" pitchFamily="34" charset="0"/>
              </a:rPr>
              <a:t> </a:t>
            </a:r>
            <a:r>
              <a:rPr lang="pt-BR" sz="3200" dirty="0" err="1" smtClean="0">
                <a:latin typeface="Arial" pitchFamily="34" charset="0"/>
                <a:cs typeface="Arial" pitchFamily="34" charset="0"/>
              </a:rPr>
              <a:t>conclusão</a:t>
            </a:r>
            <a:r>
              <a:rPr lang="pt-BR" sz="3200" dirty="0" smtClean="0">
                <a:latin typeface="Arial" pitchFamily="34" charset="0"/>
                <a:cs typeface="Arial" pitchFamily="34" charset="0"/>
              </a:rPr>
              <a:t> </a:t>
            </a:r>
            <a:r>
              <a:rPr lang="pt-BR" sz="3200" dirty="0" err="1" smtClean="0">
                <a:latin typeface="Arial" pitchFamily="34" charset="0"/>
                <a:cs typeface="Arial" pitchFamily="34" charset="0"/>
              </a:rPr>
              <a:t>conclusão</a:t>
            </a:r>
            <a:r>
              <a:rPr lang="pt-BR" sz="3200" dirty="0" smtClean="0">
                <a:latin typeface="Arial" pitchFamily="34" charset="0"/>
                <a:cs typeface="Arial" pitchFamily="34" charset="0"/>
              </a:rPr>
              <a:t> </a:t>
            </a:r>
            <a:r>
              <a:rPr lang="pt-BR" sz="3200" dirty="0" err="1" smtClean="0">
                <a:latin typeface="Arial" pitchFamily="34" charset="0"/>
                <a:cs typeface="Arial" pitchFamily="34" charset="0"/>
              </a:rPr>
              <a:t>conclusão</a:t>
            </a:r>
            <a:r>
              <a:rPr lang="pt-BR" sz="3200" dirty="0" smtClean="0">
                <a:latin typeface="Arial" pitchFamily="34" charset="0"/>
                <a:cs typeface="Arial" pitchFamily="34" charset="0"/>
              </a:rPr>
              <a:t> </a:t>
            </a:r>
            <a:r>
              <a:rPr lang="pt-BR" sz="3200" dirty="0" err="1" smtClean="0">
                <a:latin typeface="Arial" pitchFamily="34" charset="0"/>
                <a:cs typeface="Arial" pitchFamily="34" charset="0"/>
              </a:rPr>
              <a:t>conclusão</a:t>
            </a:r>
            <a:r>
              <a:rPr lang="pt-BR" sz="3200" dirty="0" smtClean="0">
                <a:latin typeface="Arial" pitchFamily="34" charset="0"/>
                <a:cs typeface="Arial" pitchFamily="34" charset="0"/>
              </a:rPr>
              <a:t> </a:t>
            </a:r>
            <a:r>
              <a:rPr lang="pt-BR" sz="3200" dirty="0" err="1" smtClean="0">
                <a:latin typeface="Arial" pitchFamily="34" charset="0"/>
                <a:cs typeface="Arial" pitchFamily="34" charset="0"/>
              </a:rPr>
              <a:t>conclusão</a:t>
            </a:r>
            <a:r>
              <a:rPr lang="pt-BR" sz="3200" dirty="0" smtClean="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p>
          <a:p>
            <a:r>
              <a:rPr lang="pt-BR" sz="3200" dirty="0">
                <a:latin typeface="Arial" pitchFamily="34" charset="0"/>
                <a:cs typeface="Arial" pitchFamily="34" charset="0"/>
              </a:rPr>
              <a:t>Conclusão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p>
          <a:p>
            <a:r>
              <a:rPr lang="pt-BR" sz="3200" dirty="0">
                <a:latin typeface="Arial" pitchFamily="34" charset="0"/>
                <a:cs typeface="Arial" pitchFamily="34" charset="0"/>
              </a:rPr>
              <a:t>Conclusão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p>
          <a:p>
            <a:r>
              <a:rPr lang="pt-BR" sz="3200" dirty="0">
                <a:latin typeface="Arial" pitchFamily="34" charset="0"/>
                <a:cs typeface="Arial" pitchFamily="34" charset="0"/>
              </a:rPr>
              <a:t>Conclusão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p>
          <a:p>
            <a:r>
              <a:rPr lang="pt-BR" sz="3200" dirty="0">
                <a:latin typeface="Arial" pitchFamily="34" charset="0"/>
                <a:cs typeface="Arial" pitchFamily="34" charset="0"/>
              </a:rPr>
              <a:t>Conclusão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r>
              <a:rPr lang="pt-BR" sz="3200" dirty="0" err="1">
                <a:latin typeface="Arial" pitchFamily="34" charset="0"/>
                <a:cs typeface="Arial" pitchFamily="34" charset="0"/>
              </a:rPr>
              <a:t>conclusão</a:t>
            </a:r>
            <a:r>
              <a:rPr lang="pt-BR" sz="3200" dirty="0">
                <a:latin typeface="Arial" pitchFamily="34" charset="0"/>
                <a:cs typeface="Arial" pitchFamily="34" charset="0"/>
              </a:rPr>
              <a:t> </a:t>
            </a:r>
          </a:p>
          <a:p>
            <a:endParaRPr lang="pt-BR" sz="3200" dirty="0">
              <a:latin typeface="Arial" pitchFamily="34" charset="0"/>
              <a:cs typeface="Arial" pitchFamily="34" charset="0"/>
            </a:endParaRPr>
          </a:p>
        </p:txBody>
      </p:sp>
      <p:sp>
        <p:nvSpPr>
          <p:cNvPr id="51" name="CaixaDeTexto 50"/>
          <p:cNvSpPr txBox="1"/>
          <p:nvPr/>
        </p:nvSpPr>
        <p:spPr>
          <a:xfrm>
            <a:off x="17210137" y="32318400"/>
            <a:ext cx="13465496" cy="2062103"/>
          </a:xfrm>
          <a:prstGeom prst="rect">
            <a:avLst/>
          </a:prstGeom>
          <a:noFill/>
        </p:spPr>
        <p:txBody>
          <a:bodyPr wrap="square" rtlCol="0">
            <a:spAutoFit/>
          </a:bodyPr>
          <a:lstStyle/>
          <a:p>
            <a:r>
              <a:rPr lang="pt-BR" sz="3200" dirty="0" smtClean="0">
                <a:latin typeface="Arial" pitchFamily="34" charset="0"/>
                <a:cs typeface="Arial" pitchFamily="34" charset="0"/>
              </a:rPr>
              <a:t>[1] – Referência 1</a:t>
            </a:r>
          </a:p>
          <a:p>
            <a:r>
              <a:rPr lang="pt-BR" sz="3200" dirty="0" smtClean="0">
                <a:latin typeface="Arial" pitchFamily="34" charset="0"/>
                <a:cs typeface="Arial" pitchFamily="34" charset="0"/>
              </a:rPr>
              <a:t>[2] – Referência 2</a:t>
            </a:r>
          </a:p>
          <a:p>
            <a:r>
              <a:rPr lang="pt-BR" sz="3200" dirty="0" smtClean="0">
                <a:latin typeface="Arial" pitchFamily="34" charset="0"/>
                <a:cs typeface="Arial" pitchFamily="34" charset="0"/>
              </a:rPr>
              <a:t>[3] – Referência 3</a:t>
            </a:r>
          </a:p>
          <a:p>
            <a:r>
              <a:rPr lang="pt-BR" sz="3200" dirty="0" smtClean="0">
                <a:latin typeface="Arial" pitchFamily="34" charset="0"/>
                <a:cs typeface="Arial" pitchFamily="34" charset="0"/>
              </a:rPr>
              <a:t>[4] – Referência 4</a:t>
            </a:r>
            <a:endParaRPr lang="pt-BR" sz="3200" dirty="0">
              <a:latin typeface="Arial" pitchFamily="34" charset="0"/>
              <a:cs typeface="Arial" pitchFamily="34" charset="0"/>
            </a:endParaRPr>
          </a:p>
        </p:txBody>
      </p:sp>
      <p:sp>
        <p:nvSpPr>
          <p:cNvPr id="52" name="CaixaDeTexto 51"/>
          <p:cNvSpPr txBox="1"/>
          <p:nvPr/>
        </p:nvSpPr>
        <p:spPr>
          <a:xfrm>
            <a:off x="3671145" y="38253067"/>
            <a:ext cx="10082608" cy="400110"/>
          </a:xfrm>
          <a:prstGeom prst="rect">
            <a:avLst/>
          </a:prstGeom>
          <a:noFill/>
        </p:spPr>
        <p:txBody>
          <a:bodyPr wrap="square" rtlCol="0">
            <a:spAutoFit/>
          </a:bodyPr>
          <a:lstStyle/>
          <a:p>
            <a:r>
              <a:rPr lang="pt-BR" sz="2000" dirty="0" smtClean="0">
                <a:latin typeface="Arial" pitchFamily="34" charset="0"/>
                <a:cs typeface="Arial" pitchFamily="34" charset="0"/>
              </a:rPr>
              <a:t>Figura1: Não esquecer de numerar e colocar a legenda em todas a figuras.</a:t>
            </a:r>
            <a:endParaRPr lang="pt-BR" sz="2000" dirty="0">
              <a:latin typeface="Arial" pitchFamily="34" charset="0"/>
              <a:cs typeface="Arial" pitchFamily="34" charset="0"/>
            </a:endParaRPr>
          </a:p>
        </p:txBody>
      </p:sp>
      <p:sp>
        <p:nvSpPr>
          <p:cNvPr id="57" name="CaixaDeTexto 56"/>
          <p:cNvSpPr txBox="1"/>
          <p:nvPr/>
        </p:nvSpPr>
        <p:spPr>
          <a:xfrm>
            <a:off x="19584913" y="14300267"/>
            <a:ext cx="10082608" cy="400110"/>
          </a:xfrm>
          <a:prstGeom prst="rect">
            <a:avLst/>
          </a:prstGeom>
          <a:noFill/>
        </p:spPr>
        <p:txBody>
          <a:bodyPr wrap="square" rtlCol="0">
            <a:spAutoFit/>
          </a:bodyPr>
          <a:lstStyle/>
          <a:p>
            <a:r>
              <a:rPr lang="pt-BR" sz="2000" dirty="0" smtClean="0">
                <a:latin typeface="Arial" pitchFamily="34" charset="0"/>
                <a:cs typeface="Arial" pitchFamily="34" charset="0"/>
              </a:rPr>
              <a:t>Figura 2: Não esquecer de numerar e colocar a legenda em todas a figuras.</a:t>
            </a:r>
            <a:endParaRPr lang="pt-BR" sz="2000" dirty="0">
              <a:latin typeface="Arial" pitchFamily="34" charset="0"/>
              <a:cs typeface="Arial" pitchFamily="34" charset="0"/>
            </a:endParaRPr>
          </a:p>
        </p:txBody>
      </p:sp>
      <p:sp>
        <p:nvSpPr>
          <p:cNvPr id="24" name="Text Box 9"/>
          <p:cNvSpPr txBox="1">
            <a:spLocks noChangeArrowheads="1"/>
          </p:cNvSpPr>
          <p:nvPr/>
        </p:nvSpPr>
        <p:spPr bwMode="auto">
          <a:xfrm>
            <a:off x="17416471" y="38104878"/>
            <a:ext cx="1803997" cy="7100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7700">
                <a:solidFill>
                  <a:schemeClr val="bg1"/>
                </a:solidFill>
                <a:latin typeface="Times New Roman" pitchFamily="16" charset="0"/>
                <a:ea typeface="Microsoft YaHei" charset="-122"/>
              </a:defRPr>
            </a:lvl9pPr>
          </a:lstStyle>
          <a:p>
            <a:pPr eaLnBrk="1" hangingPunct="1">
              <a:buClrTx/>
              <a:buFontTx/>
              <a:buNone/>
            </a:pPr>
            <a:r>
              <a:rPr lang="pt-BR" sz="4000" b="1" dirty="0" smtClean="0">
                <a:solidFill>
                  <a:srgbClr val="004586"/>
                </a:solidFill>
                <a:latin typeface="Arial" charset="0"/>
                <a:cs typeface="Arial" charset="0"/>
              </a:rPr>
              <a:t>Apoio:</a:t>
            </a:r>
            <a:endParaRPr lang="pt-BR" sz="4000" b="1" dirty="0">
              <a:solidFill>
                <a:srgbClr val="004586"/>
              </a:solidFill>
              <a:latin typeface="Arial" charset="0"/>
              <a:cs typeface="Arial" charset="0"/>
            </a:endParaRPr>
          </a:p>
        </p:txBody>
      </p:sp>
      <p:pic>
        <p:nvPicPr>
          <p:cNvPr id="3" name="Picture 3"/>
          <p:cNvPicPr>
            <a:picLocks noChangeAspect="1" noChangeArrowheads="1"/>
          </p:cNvPicPr>
          <p:nvPr/>
        </p:nvPicPr>
        <p:blipFill>
          <a:blip r:embed="rId3"/>
          <a:srcRect/>
          <a:stretch>
            <a:fillRect/>
          </a:stretch>
        </p:blipFill>
        <p:spPr bwMode="auto">
          <a:xfrm>
            <a:off x="17345033" y="39319324"/>
            <a:ext cx="13216030" cy="2466328"/>
          </a:xfrm>
          <a:prstGeom prst="rect">
            <a:avLst/>
          </a:prstGeom>
          <a:noFill/>
          <a:ln w="9525">
            <a:noFill/>
            <a:miter lim="800000"/>
            <a:headEnd/>
            <a:tailEnd/>
          </a:ln>
          <a:effectLst/>
        </p:spPr>
      </p:pic>
      <p:sp>
        <p:nvSpPr>
          <p:cNvPr id="26" name="CaixaDeTexto 25"/>
          <p:cNvSpPr txBox="1"/>
          <p:nvPr/>
        </p:nvSpPr>
        <p:spPr>
          <a:xfrm>
            <a:off x="17130719" y="35685585"/>
            <a:ext cx="13465496" cy="2554545"/>
          </a:xfrm>
          <a:prstGeom prst="rect">
            <a:avLst/>
          </a:prstGeom>
          <a:noFill/>
        </p:spPr>
        <p:txBody>
          <a:bodyPr wrap="square" rtlCol="0">
            <a:spAutoFit/>
          </a:bodyPr>
          <a:lstStyle/>
          <a:p>
            <a:r>
              <a:rPr lang="pt-BR" sz="3200" dirty="0" smtClean="0">
                <a:latin typeface="Arial" pitchFamily="34" charset="0"/>
                <a:cs typeface="Arial" pitchFamily="34" charset="0"/>
              </a:rPr>
              <a:t>Agradecimentos, Agradecimentos, </a:t>
            </a:r>
          </a:p>
          <a:p>
            <a:r>
              <a:rPr lang="pt-BR" sz="3200" dirty="0" smtClean="0">
                <a:latin typeface="Arial" pitchFamily="34" charset="0"/>
                <a:cs typeface="Arial" pitchFamily="34" charset="0"/>
              </a:rPr>
              <a:t>Agradecimentos, </a:t>
            </a:r>
          </a:p>
          <a:p>
            <a:r>
              <a:rPr lang="pt-BR" sz="3200" dirty="0" smtClean="0">
                <a:latin typeface="Arial" pitchFamily="34" charset="0"/>
                <a:cs typeface="Arial" pitchFamily="34" charset="0"/>
              </a:rPr>
              <a:t>Agradecimentos, </a:t>
            </a:r>
          </a:p>
          <a:p>
            <a:r>
              <a:rPr lang="pt-BR" sz="3200" dirty="0" smtClean="0">
                <a:latin typeface="Arial" pitchFamily="34" charset="0"/>
                <a:cs typeface="Arial" pitchFamily="34" charset="0"/>
              </a:rPr>
              <a:t>Agradecimentos, </a:t>
            </a:r>
          </a:p>
          <a:p>
            <a:endParaRPr lang="pt-BR" sz="3200" dirty="0" smtClean="0">
              <a:latin typeface="Arial" pitchFamily="34" charset="0"/>
              <a:cs typeface="Arial" pitchFamily="34" charset="0"/>
            </a:endParaRPr>
          </a:p>
        </p:txBody>
      </p:sp>
      <p:pic>
        <p:nvPicPr>
          <p:cNvPr id="4" name="Picture 2"/>
          <p:cNvPicPr>
            <a:picLocks noChangeAspect="1" noChangeArrowheads="1"/>
          </p:cNvPicPr>
          <p:nvPr/>
        </p:nvPicPr>
        <p:blipFill>
          <a:blip r:embed="rId4"/>
          <a:srcRect/>
          <a:stretch>
            <a:fillRect/>
          </a:stretch>
        </p:blipFill>
        <p:spPr bwMode="auto">
          <a:xfrm>
            <a:off x="1057169" y="2171564"/>
            <a:ext cx="5086350" cy="4019550"/>
          </a:xfrm>
          <a:prstGeom prst="rect">
            <a:avLst/>
          </a:prstGeom>
          <a:noFill/>
          <a:ln w="9525">
            <a:noFill/>
            <a:miter lim="800000"/>
            <a:headEnd/>
            <a:tailEnd/>
          </a:ln>
          <a:effectLst/>
        </p:spPr>
      </p:pic>
    </p:spTree>
    <p:extLst>
      <p:ext uri="{BB962C8B-B14F-4D97-AF65-F5344CB8AC3E}">
        <p14:creationId xmlns="" xmlns:p14="http://schemas.microsoft.com/office/powerpoint/2010/main" val="33020581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TotalTime>
  <Words>599</Words>
  <Application>Microsoft Office PowerPoint</Application>
  <PresentationFormat>Personalizar</PresentationFormat>
  <Paragraphs>32</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Slide 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Joelson</dc:creator>
  <cp:lastModifiedBy>INC52502</cp:lastModifiedBy>
  <cp:revision>44</cp:revision>
  <dcterms:created xsi:type="dcterms:W3CDTF">2016-11-27T12:13:08Z</dcterms:created>
  <dcterms:modified xsi:type="dcterms:W3CDTF">2018-09-05T16:16:42Z</dcterms:modified>
</cp:coreProperties>
</file>